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mp" ContentType="image/png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ppt/ink/ink43.xml" ContentType="application/inkml+xml"/>
  <Override PartName="/ppt/ink/ink44.xml" ContentType="application/inkml+xml"/>
  <Override PartName="/ppt/ink/ink45.xml" ContentType="application/inkml+xml"/>
  <Override PartName="/ppt/ink/ink46.xml" ContentType="application/inkml+xml"/>
  <Override PartName="/ppt/ink/ink47.xml" ContentType="application/inkml+xml"/>
  <Override PartName="/ppt/ink/ink48.xml" ContentType="application/inkml+xml"/>
  <Override PartName="/ppt/ink/ink49.xml" ContentType="application/inkml+xml"/>
  <Override PartName="/ppt/ink/ink50.xml" ContentType="application/inkml+xml"/>
  <Override PartName="/ppt/ink/ink51.xml" ContentType="application/inkml+xml"/>
  <Override PartName="/ppt/ink/ink52.xml" ContentType="application/inkml+xml"/>
  <Override PartName="/ppt/ink/ink53.xml" ContentType="application/inkml+xml"/>
  <Override PartName="/ppt/ink/ink54.xml" ContentType="application/inkml+xml"/>
  <Override PartName="/ppt/ink/ink55.xml" ContentType="application/inkml+xml"/>
  <Override PartName="/ppt/ink/ink56.xml" ContentType="application/inkml+xml"/>
  <Override PartName="/ppt/ink/ink57.xml" ContentType="application/inkml+xml"/>
  <Override PartName="/ppt/ink/ink58.xml" ContentType="application/inkml+xml"/>
  <Override PartName="/ppt/ink/ink59.xml" ContentType="application/inkml+xml"/>
  <Override PartName="/ppt/ink/ink60.xml" ContentType="application/inkml+xml"/>
  <Override PartName="/ppt/ink/ink61.xml" ContentType="application/inkml+xml"/>
  <Override PartName="/ppt/ink/ink62.xml" ContentType="application/inkml+xml"/>
  <Override PartName="/ppt/ink/ink63.xml" ContentType="application/inkml+xml"/>
  <Override PartName="/ppt/ink/ink64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76" r:id="rId2"/>
    <p:sldId id="257" r:id="rId3"/>
    <p:sldId id="277" r:id="rId4"/>
    <p:sldId id="279" r:id="rId5"/>
    <p:sldId id="278" r:id="rId6"/>
    <p:sldId id="258" r:id="rId7"/>
    <p:sldId id="280" r:id="rId8"/>
  </p:sldIdLst>
  <p:sldSz cx="12192000" cy="6858000"/>
  <p:notesSz cx="9601200" cy="150876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806" autoAdjust="0"/>
    <p:restoredTop sz="94660"/>
  </p:normalViewPr>
  <p:slideViewPr>
    <p:cSldViewPr snapToGrid="0">
      <p:cViewPr varScale="1">
        <p:scale>
          <a:sx n="92" d="100"/>
          <a:sy n="92" d="100"/>
        </p:scale>
        <p:origin x="69" y="21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28.46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233 688 228 0,'-20'-33'85'0,"20"33"-46"0,-34-4-41 0,18 12 12 16,7 3-8-16,-20 15-5 15,8 7 1-15,-12 19-1 16,8 0 1-16,0 33 2 15,8 7 0-15,13 15 2 16,8-11-1-16,17 4 10 16,4-15-5-16,13-11 19 15,3-11-14-15,18-33 19 0,-1-12-17 16,8-44 4-16,-3-3-9 16,-1-49-10-16,-4-3 1 15,-12-23-11-15,-8 15 7 16,-13 8-12-1,-9 18 10-15,-16 15-7 16,-4 22 8-16,-8 19-2 16,-1 11 5-16,-4 21-2 15,5 12 2-15,4 30-2 16,8 3 2-16,16 19 2 0,5-8 1 0,17 1 8 16,7-8-4-16,14-15 25 15,-1-7-16 1,4-30 34-16,1-7-27 15,-9-30 11-15,-4-4-19 0,-17-47 3 16,-8 3-10-16,-17-33-2 16,-4 11-2-16,-12-8-30 15,0 16 16-15,-9 6-52 16,9 23 36-16,-5 4-118 16,5 7 82-16</inkml:trace>
  <inkml:trace contextRef="#ctx0" brushRef="#br0" timeOffset="406">1664 0 180 0,'-4'41'68'0,"4"-41"-36"0,-8 67-31 0,0-27 14 15,4 1-10-15,-9 55-1 16,1 8-2-16,-5 44 1 0,9-8-2 0,-5 19 4 16,9-11-3-16,0-11 17 15,4-22-11-15,-4-15 32 16,8-19-22-16,-4-26 20 16,0-14-22-16,-4-37-12 15,4-12-4-15,0-51-21 31,8-4 12-31,9-22-5 16,3 8 8-16,10 10-1 16,3 19 4-16,0 7-2 15,0 19 2-15,1 15 0 16,-5 10 1-16,-4 27 2 16,-4 11 0-16,-5 18 2 0,1 4-1 15,-9 3-18-15,5-3 9 0,-5-4-105 16,0-11 63-16</inkml:trace>
  <inkml:trace contextRef="#ctx0" brushRef="#br0" timeOffset="921">2309 958 208 0,'9'15'79'0,"-9"-15"-42"0,-5 48-43 0,1-18 16 15,4 3-8-15,-4 19 1 16,8 0-1-16,0 3 1 15,5-3-2-15,3-8 10 16,13-3-5-16,0-19 16 31,4-7-12-31,9-26 7 16,-1-4-10-16,5-33-4 16,-1-4-2-16,-3-11-6 15,-1 8 3-15,-3 3-14 16,-5 15 8-16,-8 0-14 0,-5 15 13 0,-8 3-5 15,1 8 9-15,-9 11-2 32,0 11 4-32,0 30-2 15,0 7 2-15,0 37 0 0,8 4 1 0,0 48-3 16,9 0 3-16,0 51 3 16,-1-10 0-16,-3 10 6 15,3-18-4-15,-11 1 25 31,-1-27-15-31,-17 0 14 0,-20-26 0 0,-17-33 7 16,-4-11-18 0,-42-55-2-16,-12-49-20 0,-8-40-8 15,12-37 13-15,37 3 9 16,17 4-3-16,42-11 0 16,25 4-5-16,28 7-3 15,14 0 2-15,53-7-2 0,9 11-1 16,7 15 0-16,1 14-63 15,-16 12-28-15,-22 18-12 16</inkml:trace>
  <inkml:trace contextRef="#ctx0" brushRef="#br0" timeOffset="1408">4864 304 200 0,'-9'-4'77'0,"9"4"-42"0,-4 44-45 0,0-3 11 31,0 3-3-31,-4 38 1 16,-1 3 1-16,-7 37 0 15,7-4 0-15,-3 23 2 16,4-15-1-16,3-12 4 15,5-21-3-15,5-16 1 0,-1-21-67 0,-8-23-29 16</inkml:trace>
  <inkml:trace contextRef="#ctx0" brushRef="#br0" timeOffset="1588">4294 980 256 0,'4'-3'96'16,"13"3"-52"-16,20-8-47 15,-8 5 19-15,21-1-14 0,17 0-1 16,28-3-8-16,5 3 0 16,8 4 3-16,5 0-42 0,-5 4-18 15,-4 7-32 1</inkml:trace>
  <inkml:trace contextRef="#ctx0" brushRef="#br0" timeOffset="1953">5754 888 228 0,'-42'-7'85'0,"1"18"-46"0,-26-4-48 0,38 1 12 0,-12 10-4 15,-5 19 0-15,-4 15-4 16,0 14 1-16,13 8 2 16,7 0 5-16,10-7 3 0,11-12 2 15,13-10 2-15,13-12 8 16,12-11 3-16,9-14-2 15,3-23-1-15,1-15-10 16,-5-29-3-16,-8-8-30 16,-4 8-10-16,-4 11 6 15,-4 11 6-15,-5 19 1 16,-3 14 10 0,-1 23 4-16,0 14 6 15,9 7 3-15,0 5 2 0,3 3 1 16,5-4-5-16,9-3 1 15,-1-8 2-15,4-7 3 0,1-4 2 16,-5-11 1 0,-4-22-95-16</inkml:trace>
  <inkml:trace contextRef="#ctx0" brushRef="#br0" timeOffset="2172">6461 270 192 0,'-4'4'74'0,"4"-4"-40"0,-16 52-31 0,7-11 17 15,5 3-12-15,-13 34-4 16,1 10-3-16,-9 42-1 0,4 33 2 16,0-4 1-16,9-15 1 15,12-7 2-15,8-4-3 16,5-26 0-16,3-26 1 0,1-40-29 15,4-37-10-15,-1-26-58 16</inkml:trace>
  <inkml:trace contextRef="#ctx0" brushRef="#br0" timeOffset="2393">6894 740 244 0,'-12'4'93'0,"-13"14"-50"0,-34 8-50 16,26 0 16-16,-21-4-10 15,-13 4 0-15,-3 0 3 0,-1 0 1 0,0 4-1 16,13-5-4-16,8 5 1 0,17 3-6 16,16 19 0-16,17-4 1 31,21 4 3-31,16-4 2 0,17-4 3 16,9-7 1-16,8 0 3 15,3-7-43-15,10-4-17 16,-5-19-37-16</inkml:trace>
  <inkml:trace contextRef="#ctx0" brushRef="#br0" timeOffset="2693">7098 1520 272 0,'0'0'104'0,"8"8"-56"0,13-1-41 0,-9-7 23 16,13 0-3-16,5-3 3 15,11-16-14 1,9-11-7-16,0-10-5 15,-4-31-4-15,-9-6 3 0,-8 3-22 16,-8 11-9-16,-13 11 9 16,-16 15 6-16,-17 15-6 31,4 7 12-31,-24 23 9 16,-1 14 0-16,-8 26 13 15,12 4-8-15,5 18 12 0,12-3-11 16,12 3 14-16,17-4-13 0,21 1 14 15,9-12-14-15,24-7 0 16,4-11-5-16,22-18-3 16,-5-19-110-16,-5-15-51 0</inkml:trace>
  <inkml:trace contextRef="#ctx0" brushRef="#br0" timeOffset="3173">9407 448 256 0,'-13'-4'96'0,"5"38"-52"0,-9 58-56 0,5-48 15 15,-9 16-7-15,-4 10 2 16,0 15 1-16,0 37 1 16,0 7 0-16,5-14 2 0,3-15 1 0,4-15-1 0,5-19 1 31,4-32 4-31,4-23-40 15,4-41-18-15,4-55-49 16</inkml:trace>
  <inkml:trace contextRef="#ctx0" brushRef="#br0" timeOffset="3520">9424 466 184 0,'12'4'68'0,"-12"-4"-36"0,12 100-37 0,-12-59 23 16,5-1-12-16,-5 27 13 15,0-1-11-15,0 31 5 16,8-1-8-16,0 4 11 16,9-15-9-16,0-19 29 15,3-14-19-15,5-30 14 0,4-14-18 16,5-56-34-16,3-8 11 16,5-66-32-16,-1 0 23 15,5-19 1-15,-4 27 11 16,-5 18 0-16,1 25 4 15,-9 16 2-15,0 18 1 0,-8 15 6 16,-1 18-3-16,-3 34 3 16,-4 14-3-16,-1 45 0 0,-4 0-1 15,1 10 3 1,-1 5-3 0,5 18 6-16,-1-15-5 0,9-11-43 15,0-18 22-15,4-15-99 16,4-15 65-16</inkml:trace>
  <inkml:trace contextRef="#ctx0" brushRef="#br0" timeOffset="3877">10734 992 220 0,'-12'-45'85'0,"12"45"-46"0,-25-15-41 16,8 15 12-1,0 4-8-15,-16 11-7 16,0 3 2-16,-9 23 1 15,5 7 2-15,-5 26 4 0,13-4 5 16,4-7 4-16,13-11 4 16,12-15 15-16,4 4-17 0,16-23 10 15,10-7-15-15,7-22-20 16,0-4 4-16,5-29-33 16,-4 0 21-16,-1-8-18 15,-4 7 21-15,-4 16-3 31,-4 14 11-31,-8 19 1 16,0 14 4-16,-5 16 2 16,5 3 0-16,-1 7 2 15,1 0-1-15,4-3 6 16,0-8-4-16,8-7 6 16,0-7-6-16,4-23-54 0,-4-3 28 15,-4-45-84-15,0-4 60 0</inkml:trace>
  <inkml:trace contextRef="#ctx0" brushRef="#br0" timeOffset="4056">11275 448 164 0,'17'11'63'0,"-9"15"-34"0,0 63-21 0,-4-49 16 15,-4 20-6-15,0 2 0 32,0 23-8-32,0 34-4 0,0 3-3 0,0-11 2 0,4-11 4 31,1-15-3-31,-1-19 2 15,-13-32-10-15,-11-27-99 16</inkml:trace>
  <inkml:trace contextRef="#ctx0" brushRef="#br0" timeOffset="4210">10846 921 276 0,'17'15'104'0,"-17"-15"-56"0,54 11-54 0,-21-7 17 16,5 0-9-16,28-4-4 31,13 0 1-31,17 0-1 0,0-4-52 16,-5 0-22-16,-7-11-27 0,-14-14-10 0</inkml:trace>
  <inkml:trace contextRef="#ctx0" brushRef="#br0" timeOffset="4535">11936 60 292 0,'13'-19'110'0,"-13"19"-60"0,0 33-63 0,0-10 15 16,-4 14-8-16,-9 11 2 15,-3 29-1-15,-1 23 1 16,0 0 3-16,-4 37 2 0,9-4 0 16,0 8 4-1,7-12-3-15,1-22 30 16,8-18-18-16,1-34 28 0,3-14-24 0,0-48-12 15,0-15-4-15,9-34-15 16,0-3 6-16,4 0-9 16,4 11 8-1,-1 14-4-15,1 16 7 0,0 14-2 16,0 15 4-16,-4 30 2 31,0 7 1-31,-4 22 2 0,-1 1-1 0,-3-1-7 16,3-7 3-16,-3-12-131 15,-1-10 74-15</inkml:trace>
  <inkml:trace contextRef="#ctx0" brushRef="#br0" timeOffset="5136">13879 333 276 0,'4'4'104'0,"-4"-4"-56"0,-4 85-58 16,4-29 14-16,-4 10-3 0,0 4 1 15,0-3-7-15,0-12-15 16,8 1 11-16,0-8-8 16,0-15 13-16,4-11 6 0,5-14 0 15,-1-8-1-15,5-8 0 16,0-6-6-16,3 3 1 0,5 3 0 16,0 8-1-16,5 8 1 15,3 3 0-15,0 3-4 31,0 5 4-31,1 14 0 16,-5 0 2-16,-4 19 11 16,-4 0-6-16,-13 7 26 15,-4 0-16-15,-16 4 12 16,-13-7-8-16,-5-16 2 16,1 5-11-16,-16-16-40 15,3-3 17-15,-25-22-122 16,9-8 76-16</inkml:trace>
  <inkml:trace contextRef="#ctx0" brushRef="#br0" timeOffset="5290">13908 666 280 0,'84'-26'104'0,"-34"-7"-56"0,16-8-56 15,-33 30 16-15,13 0-8 16,17 4 2-16,-1-1-52 15,13 1-23-15,8-4-32 16,-12-4-12-16</inkml:trace>
  <inkml:trace contextRef="#ctx0" brushRef="#br0" timeOffset="5558">15394 330 224 0,'16'0'85'0,"-16"11"-46"0,-12 7-30 0,3-3 19 16,-16 7-10-16,-20 8-3 0,-22 25-6 15,-12 4-4-15,-8 4-2 16,4-4-3-16,12-7 3 0,13-7-4 16,12-5 0-16,21-3-1 15,17-3-2-15,20-1 3 0,21 0 0 16,21-7 1-16,21 0 2 16,8 0 1-16,1-4 1 31,7-7 0-31,-8-4 0 0,-12-7 0 15,-13-8 0 1,-16-7-82-16,-17-4-34 0,-21-29 10 16</inkml:trace>
  <inkml:trace contextRef="#ctx0" brushRef="#br0" timeOffset="5758">15231 588 268 0,'-16'89'101'0,"12"-48"-54"0,-13 29-55 0,13-37 16 0,0 19-6 32,-5 41 1-32,5 3-1 15,0 7 1-15,4-14-2 16,0-7 2-16,4-16 2 0,-4-22-20 16,0 1 9-16,-4-27-124 15,0-10 71-15</inkml:trace>
  <inkml:trace contextRef="#ctx0" brushRef="#br0" timeOffset="6293">16355 137 356 0,'45'-22'134'0,"-11"26"-72"0,28-4-72 0,-29 0 20 16,13 4-13-16,12 3 2 0,1 8-1 0,-14 7-6 15,5 4 4-15,-16 18-4 16,-14 12 4-16,-24 36 2 16,-12-3-3-16,-9 0-1 15,-4-8-30-15,-1-7-14 16,5-4-80-16,-4-3-33 31</inkml:trace>
  <inkml:trace contextRef="#ctx0" brushRef="#br0" timeOffset="6417">16430 1609 300 0,'16'48'112'0,"-16"-48"-60"0,38 45-58 16,-22-31 19-16,1 5-83 0,0-4-34 15,-5-8-6-15,-4-7 1 16</inkml:trace>
  <inkml:trace contextRef="#ctx0" brushRef="#br0" timeOffset="7109">716 2744 324 0,'-62'-14'123'0,"41"14"-66"0,-25 0-66 0,33 7 18 16,1-3-12-16,4-1 0 15,4 1-7-15,12 0-2 16,21 0 7-16,21-1-4 0,21 5-2 0,33-1 4 15,33 4 2-15,38-3 5 16,53 3 2-16,43-8-3 16,53 1 1-16,59 3 0 15,58-7 0 1,46 0-3-16,54 0 0 16,50 0 4-16,58 0 1 15,45 0-3-15,51 8-1 16,58 7-2-16,37 11 3 0,38 10 0 15,17 1 3-15,32 26-1 16,5 0-1-16,9 0 3 16,-22-7 0-16,-25 6 1 15,-37-6 0-15,-58 3 0 16,-54 4 0-16,-63-4-40 0,-112 26-17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7.95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79 0 184 0,'-20'19'68'0,"7"7"-36"0,1 14-42 15,8-10 11-15,-1 14-5 16,-3 38-1-16,4 7 4 0,-4 47 0 15,8-6 1-15,-5 25 2 16,5-14-1-16,5 7 2 16,3-23 0-16,-4-29 7 15,4-7-5-15,1-26-7 16,3-15 1-16,-4-26-81 16,1-14 44-1,-1-42-57-15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8.18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100 281 196 0,'0'0'74'0,"0"0"-40"0,0 33-40 15,-4-11 9 1,4 4-4-16,-4 30-1 15,0 6 0-15,-4 12 4 16,8-3-1-16,-5-5 4 0,5-10-3 0,0-12 8 16,5-7-6-16,-5-18-87 15,4-8 45-15</inkml:trace>
  <inkml:trace contextRef="#ctx0" brushRef="#br0" timeOffset="116">0 85 240 0,'13'-22'90'0,"-13"22"-48"0,12-12-51 0,-7 5 10 16,3 0-4-16,9-12-97 15,8 1 55-15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8.666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5 0 144 0,'13'34'55'0,"-13"-34"-30"0,8 55-23 16,-8-29 16 0,8 0-11-16,-16 29-3 0,8 8-3 0,-4 22-4 31,0-7 2-31,-5 0 16 16,9-12-8-16,-8-7 43 15,8-7-27-15,-4-19 33 0,8-7-31 0,-4-22-5 16,0-8-12-16,4-40-7 15,4-4-2-15,17-30-4 16,5 8 3-16,3 0-6 16,0 14 5-16,5 4-3 31,-5 12 3-31,4 10-7 16,-3 12 6-16,-10 14-3 0,1 11 4 0,-12 30 2 15,-1 11 1-15,-12 19 2 16,5 3-1-16,-5 4-1 15,4-4 1-15,0-3-54 16,4-8 29-16,-4-18-101 16,5-8 71-16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8.98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0 356 220 0,'20'7'85'0,"-20"-7"-46"0,30-11-26 0,-14 4 38 15,1-1-30-15,8-18 8 16,4 1-18-16,0-16 1 0,4 4-8 0,-4-8-2 16,-4 5-1-16,-12-5-10 31,-1 12 5-31,-16 4-7 15,-4 14 6-15,-17 11-6 0,4 8 6 0,-16 14-2 16,8 12 4-16,-9 25-2 16,13 8 2-16,0 11 4 15,13-4 0-15,8 1 6 16,12-12-4-16,13-7 8 16,4-8-7-16,20-11-30 31,1-7 14-31,12-15-123 15,1-7 74-15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19.72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369 171 260 0,'13'-92'99'0,"-13"92"-54"0,-9-45-28 0,1 30 29 15,0 12-26-15,-17-8-8 16,4 7-8-16,-21 8-10 15,9 7 3-15,-17 18-5 16,4 5 4-16,1 28-2 16,7-2 3-16,5 14 6 0,16-4-1 0,9 4 6 15,12-11-5-15,13-8 17 16,3-11-12-16,10-18 15 31,3-11-14-31,4-26-13 16,5-7 2-16,-9-38-29 15,0-3 17-15,-12-15-14 16,0 11 17-16,-17 15-3 16,0 15 8-16,-12 18-5 15,0 15 6-15,-5 22-2 16,5 8 4-16,0 14 4 0,8 0 0 16,8 5 4-16,4-5-3 0,13-3 6 15,4-8-5-15,13-11-8 16,4-3 3-16,8-27-50 15,0-3 28-15,4-30-47 16,1-3 40-16,3-23 18 16,-4 5 9-16,0-9 26 0,-8 12 8 15,-8 11 5-15,0 7-5 16,-13 8-2-16,-4 7-15 16,-5 11-3-16,1 12-3 0,-4 14-8 31,4 4 1-31,-9 36-1 15,5 5 1-15,-13 25 2 16,-4 4-1-16,-8 23 6 16,3-9-4-16,-7 1 30 15,4-11-19-15,-5-19 59 16,9-18-42-16,-8-37 29 16,7-15-36-16,5-52-10 0,5-7-9 0,11-52-9 31,13 7 2-31,17-14-3 0,4 22-4 15,4 22 0-15,8 18 5 16,18 19 2-16,-1 19 2 0,4 14-3 16,0 8 2-16,-8 14-4 15,-13 12-1-15,-16 3-112 16,-25-3-50-16,-17-8 30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8.75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17 33 192 0,'-17'-4'74'0,"17"4"-40"0,0 0-33 0,4 0 18 16,4 0-12-16,17-4 1 16,9 1-5-16,20-5 0 0,0 5-1 0,8-5-15 15,1 8 7-15,-5-4-90 16,-8 8 53-16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8.89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0 156 0,'0'52'60'0,"0"-52"-32"0,4 55-31 16,-4-25 13-1,0 3-7-15,0 26-13 0,8 8 6 16,0 11-70-16,1-8 41 0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09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11 212 0,'4'4'82'0,"-4"-4"-44"0,42 11-36 0,-17-11 19 16,0 3-13-16,29-6 2 16,8 3-6-16,22-8-2 15,-5 8-1-15,12-3-43 16,-3 3 23-16,-5-8-96 16,-8 1 64-16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29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16 0 192 0,'-4'33'74'0,"4"-33"-40"0,-12 74-29 16,8-44 23-16,8-1-17 0,-4 34-1 15,0 4-6-15,0 18 4 16,4 0-5-16,0 0-10 15,9-15 4-15,-9-11-46 16,0-11 27-16,-12-15-83 16,-1-7 59-16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43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37 240 0,'0'-11'90'0,"0"11"-48"0,45 7-42 0,-20-7 29 15,4 4-18-15,21-8 6 16,0 4-10-16,25-7-46 16,4 0 21-16,17-4-115 15,-5 7 75-15,14 0-52 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7.074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250 82 216 0,'-17'-8'82'0,"17"8"-44"0,-8 0-36 16,3 0 19-1,10 0-13-15,15-3 0 0,10-5-7 31,7 1-1-31,13-4 0 16,4 3 0-16,8-3 4 16,-3 4-2-16,-1 3 1 0,-8 1-14 15,-17-5-74 1,0 8 46-16,-16-4-77 16,-9 8 67-16</inkml:trace>
  <inkml:trace contextRef="#ctx0" brushRef="#br0" timeOffset="167">587 78 168 0,'-5'33'63'0,"5"-33"-34"0,-4 34-23 0,0-16 17 16,8 4-14-16,-4 23-2 15,0 25-5 1,0 8 3-16,0-4-3 0,0 11 1 16,0-4-1-16,0 15-65 15,0-7 34-15,-4 11-50 0,-4-4 21 16</inkml:trace>
  <inkml:trace contextRef="#ctx0" brushRef="#br0" timeOffset="362">0 1287 252 0,'-4'4'96'0,"4"-4"-52"15,21 4-45-15,-5-4 18 0,13-4-10 16,9-3-4-1,12 3-2-15,33-14 0 0,-17 6 1 16,1 1-10-16,8 0 5 0,54-4-8 16,-13-10-45-16,-20 2-77 15,-4 9 69-15</inkml:trace>
  <inkml:trace contextRef="#ctx0" brushRef="#br0" timeOffset="630">1489 148 168 0,'-8'15'66'0,"8"-15"-36"0,-17 63-24 0,5-22 23 16,8 7-17-16,-9 26 6 15,5 3-11-15,-5 20-2 16,9-5-3-16,0 19 3 0,4-7-3 16,0 3-7-1,8-18 2-15,-8-23-69 16,5-18 39-16,-14-22-72 16,1-11 60-16</inkml:trace>
  <inkml:trace contextRef="#ctx0" brushRef="#br0" timeOffset="788">978 796 260 0,'12'0'99'0,"5"3"-54"0,24-3-53 0,-7 0 18 0,16 0-11 16,12 0 0 0,13 0 1-16,25-3 0 0,8 3-69 15,-4 0-30-15,-4-4 8 16,-17-18 5-16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73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24 0 288 0,'-25'0'110'0,"25"0"-60"0,4 33-63 0,-4-10 17 16,4 10-6-16,0 15-32 15,0 0 19-15,0 0-115 16,5 0 72-16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49.89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6 0 248 0,'-4'-7'93'0,"4"7"-50"0,4 30-50 0,0-23-13 31,9 0 8-31,12 1-98 16,4 3 60-16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0.15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322 0 288 0,'-63'18'107'0,"63"-18"-58"0,-112 37-57 0,71-18 16 15,16-1-8-15,-13 8-3 16,9 4 2-16,17-1-1 16,16 1 0-16,25 3 4 31,8-3-1-31,26 7-3 16,3-7 1-16,5-1 3 0,-9-3-1 0,-12 4 19 15,-8-5-11-15,-25 1 19 16,-9 0-16-16,-33 0-2 15,-4-4-6-15,-25-11-40 16,0-3 19-16,-9-12-136 16,13 0 85-16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0.64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134 462 256 0,'0'4'96'0,"0"-4"-52"0,-5 55-54 0,1-14 14 16,4 7-5-16,-4 37-2 15,0 7 1-15,-4 38 0 16,8-5 0-16,0 23 2 16,4-11 0-16,-4 7 4 15,8-25-2-15,0-8 8 16,1-19-6-16,-9-25-19 0,4-19 8 15,-12-44-112-15,-1-19 65 16</inkml:trace>
  <inkml:trace contextRef="#ctx0" brushRef="#br0" timeOffset="202">0 673 184 0,'38'-30'71'0,"-38"30"-38"0,66-11-34 15,-36 7 19 1,3 4-12-16,17 0 2 15,0 8-5-15,4 14 5 16,-4 4-5-16,-9 18 14 16,-7 1-9-16,-22 6 14 0,-8-3-13 0,-25 8 5 31,1-4-9-31,-22-4 2 0,13-4-4 0,-13-7-26 16,13-7 12-16,0-12-112 15,8-3 68-15</inkml:trace>
  <inkml:trace contextRef="#ctx0" brushRef="#br0" timeOffset="461">862 676 176 0,'-21'15'66'0,"21"-15"-36"0,-29 85-29 0,12-52 25 15,9 1-16-15,-13 10 10 16,8 1-11-16,5 3 11 15,8-4-12-15,13-3 25 16,7-4-19-16,9-15 25 16,1-7-23-16,7-23 13 15,5 1-18-15,-9-26-1 16,0 3-6-16,-20-29-29 16,-9 7 13-16,-21-7-57 15,1 14 39-15,-14 8-103 16,5 12 74-16</inkml:trace>
  <inkml:trace contextRef="#ctx0" brushRef="#br0" timeOffset="939">1427 536 232 0,'17'-8'88'0,"-17"8"-48"0,0 12-49 0,-4-5 12 16,0 4-4-16,-5 15-2 15,1 3 1-15,-4 20-3 16,3 2 3-16,1 12 1 16,4-4 1-16,4-3 6 15,8-8-3-15,0-7 21 16,9-8-13-16,4-11 23 16,0-3-19-16,4-23 2 15,8 0-11-15,-4-37-27 16,-4-3 10-16,-4-22-28 15,0 6 22-15,-5-2-10 0,-3 10 16 0,-9 11-5 32,0 19 10-32,-8 7 3 0,0 15 2 0,-5 19 12 15,9 6-6-15,0 20 13 16,5-4-10-16,7 7 16 16,5 0-14-16,8-4 27 31,4-3-22-31,12-15 29 15,1-4-25-15,4-15 21 16,-5-3-23-16,-3-23 5 16,-5-3-13-16,-12-30-28 0,-4 1 11 15,-13-20-60 1,0 12 38-16,-8-4-70 0,4 23 56 0,-4 6-78 16,4 16 70-16</inkml:trace>
  <inkml:trace contextRef="#ctx0" brushRef="#br0" timeOffset="1699">2151 924 224 0,'38'26'85'0,"-38"-26"-46"0,33 11-35 0,-16-11 34 16,-1 4-23-16,9-12 13 16,4 5-17-16,-4-27 1 0,4 1-7 0,-4-23-3 15,-4 7-1-15,-8-10-19 16,-1 7 10-16,-12 3-36 15,0 16 24-15,-16 7-15 32,-1 11 20-32,-12 11 4 15,8 7 7-15,-4 15 14 16,4 4-5-16,5 15 17 16,7 3-12-16,5 1 20 15,12-5-17-15,13-7 15 16,8-3-15-16,13-11 10 0,4-1-13 0,8-22 2 15,0 1-8-15,0-27 0 32,0 0-2-32,-8-10-4 15,-5 10 1-15,-7 4-6 0,-9 12 4 0,-9 6-5 16,-3 12 4-16,-9 14 0 16,0 5 2-1,-4 6 2 1,4 4 0-16,0-3 0 15,9-4 0-15,8-8 2 0,4 1-1 16,16-12-18-16,5 1 9 0,8-19-45 16,0-1 29-16,9-25-44 15,-1 0 39-15,5-18-8 16,-5 3 22-16,0-14 35 16,-3 10-10-16,-5-10 48 0,-4 14-33 15,-9-18 26-15,-7 10-29 16,-10-10 1-16,-3 15-13 15,-8-4-4-15,-1 7-4 0,-12 11-4 32,0 4 1-32,-12 11 1 0,-1 8-5 0,1 10-1 31,-1 5 3-31,-3 21-1 16,3 8 2-16,-3 29 0 15,3 1 0-15,-4 25-3 16,5 1 3-16,-5 40 1 15,9 0 1-15,0 37 4 16,4-8-2-16,-1 8 4 16,5-22-4-16,-4-7 12 0,8-23-7 0,-4-18 23 31,0-19-17-31,-4-18-17 0,0-12 2 0,-21-36-144 16,4-15 80-16</inkml:trace>
  <inkml:trace contextRef="#ctx0" brushRef="#br0" timeOffset="1850">2988 628 336 0,'12'-18'126'0,"-12"18"-68"0,58-8-68 0,-29 5 20 15,5 3-10-15,24-8-3 32,4 1 2-32,17-4-37 0,0 3 21 15,5 5-83 1,-5 3 55-16,-9 0-85 15,-11 3 74-15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3.19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45 1025 220 0,'0'15'82'0,"0"-15"-44"0,-12 48-31 0,4-23 29 31,8 1-21-31,-13 15 1 15,9 7-10-15,0-4 1 0,4 1-4 16,0-4 14-16,8-8-10 0,1-7 19 16,7-4-14-16,5-18 5 31,0-4-10-31,8-34-7 0,0 1 0 0,4-22-7 16,1 3 4-16,-5 0-10 15,-4 11 8-15,-5 8-5 0,-7 11 2 16,-9 11-1 15,0 3 6-31,-8 23-3 0,4 7 3 16,-8 19 2-16,8 7 1 0,4 4 0 15,4 0 0-15,5-4 6 16,8-8-3-16,8-6 21 16,4-8-13-16,9-15 19 15,-1 0-17-15,13-26 4 16,-4 0-9-16,17-44-5 15,-1 0-2-15,9-37-15 0,0 3 8 0,-4-25-21 32,-5 7 14-32,1-18-6 15,-13 18 10-15,-12 14 6 16,-9 5-1-16,-12 11 3 0,-9 7 1 16,-8 3-3-16,-8 5 2 0,-4 3-1 15,-5 11 0-15,-3 8-3 16,-1 14 1-16,0 8-3 0,-3 18 2 15,-1 23 3-15,0 14 1 16,-4 19 1-16,0 3 2 16,0 23 8 15,9 11-6-31,-5 29 5 0,4-3-5 0,5 22 7 16,7-8-7-16,5 4 10 15,9-18-8-15,3-12 14 16,5-18-11-16,0-14 14 15,3-16-14-15,-3-18 7 16,4-7-9-16,-5-19-40 16,1-4 18-16,-4-14-150 15,-1-4 90-15,-8-11-93 16,4-1 97-16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3.61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91 0 360 0,'-4'7'134'0,"4"-7"-72"0,-8 44-74 0,-1-18 23 15,9 0-11-15,-8 22 3 16,4 8-2-16,-9 7-25 16,5-1 13-16,-4 1-105 0,7-3 64 0,-7-5-108 15,4-3 91-15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53.74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0 400 0,'8'22'148'0,"-8"-22"-80"0,42 33-75 16,-25-25-4-1,-1 3 1-15,5-4-170 16,0 1 99-16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2.28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455 640 224 0,'12'-52'85'0,"-12"52"-46"0,-12-48-26 16,-1 26 29-1,1 3-25-15,-21-7-1 0,4 8-11 0,-30 18-5 32,5 11-1-32,-16 19-1 15,11 7 0-15,5 3-3 16,13-3 3-16,16 4-12 15,16 0 7-15,26-1-9 16,16 1 8-16,26 0 0 16,3-1 5-16,9 1-2 15,-1 0 2-15,-7-1 2 16,-13 5 1-16,-21-1 17 0,-13-3-9 16,-20-1 19-16,-4-3-15 0,-25-3 5 15,-1-5-10-15,-24-7 2 16,8-3-5-16,-8-12-13 31,16 1 5-31,1-8-46 0,16 3 28 16,8-10-107-16,13 3 72 15</inkml:trace>
  <inkml:trace contextRef="#ctx0" brushRef="#br0" timeOffset="236">908 784 208 0,'-25'7'77'0,"25"-7"-42"0,-37 30-32 0,20-11 20 32,5-1-15-32,-13 15 1 0,8 4-6 0,5 4 0 15,12 3-1 1,12-10 7 0,5-5-5-16,12-10 14 15,9-5-10-15,-1-14 14 0,0 0-13 16,-7-22 3-16,-1 4-8 0,-17-15-17 15,-4 3 6-15,-12-11-50 16,0 15 32-16</inkml:trace>
  <inkml:trace contextRef="#ctx0" brushRef="#br0" timeOffset="506">1391 0 188 0,'0'4'71'0,"0"-4"-38"0,-8 44-36 0,4-22 9 16,-1 0-6-16,-7 34 1 16,4 7-1-16,-9 29 0 15,4 4 0-15,-3 26 4 0,8-3-2 16,-1 7 4-1,5-16-4-15,0-13 4 16,4-12-4-16,0-22-32 0,4-15 17 16,-4-26-84-1,4-11 55-15</inkml:trace>
  <inkml:trace contextRef="#ctx0" brushRef="#br0" timeOffset="1081">1591 780 200 0,'-4'0'77'0,"4"0"-42"0,4 34-43 16,-4-16 12-1,4 1-4-15,-4 21-3 16,4 5 2-16,0 14-1 16,5-4 0-16,3-3 13 0,1-4-6 0,3-7 20 31,1-8-14-31,8-14 12 15,4-8-13-15,0-26-1 16,4-4-5-16,1-29-5 16,-5 4 0-16,-4-12-4 15,0 12 3-15,-9 7-3 16,-3 8 2-16,-9 14 0 0,0 7 1 16,-4 8 0-16,0 8 0 0,0 10-3 15,8 12 3-15,9 3 1 16,4 4 1-16,8-4 8 15,4-3-4-15,9-8 21 16,4 0-14-16,4-14 17 16,-1-5-16-16,-3-28 2 15,0-1-8-15,-9-26-3 0,1 8-2 16,-13-16-10-16,-9 16 5 16,-16 3-10-16,0 12 9 0,-20 7-7 15,3 10 7-15,-16 12-6 16,4 12 6-16,-5 17 0 15,9 4 3-15,9 15 6 16,7 4-2-16,14-4 17 31,7 0-11-31,13-3 28 16,8-5-21-16,9-6 18 0,4-8-19 0,-1-8 1 16,-3 1-9-16,-9-12-38 31,-4 0 16-31,-20-10-147 0,-5-1 90 0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122 17 200 0,'0'-18'74'0,"0"18"-40"0,-8 0-38 0,4 0 13 15,0 7-7-15,-9 8-4 16,5 7 1-16,-5 34-1 16,5 3 0-16,-9 30 2 15,9 3 0-15,-9 30 2 16,9-7-1-16,0 14 4 16,4-11-3-16,-1-10 6 15,10-23-5-15,-1-15-14 0,4-18 5 16,5-26-90-16,-1-15 53 0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4.19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18 241 184 0,'-4'4'68'0,"4"-4"-36"0,-9 37-33 0,5-15 15 16,8 0-10-16,-8 15 2 15,4 4-3-15,-4-1 3 16,8 1-4-16,-4-11 4 31,4-5-4-31,0-17-89 0,1-8 48 0</inkml:trace>
  <inkml:trace contextRef="#ctx0" brushRef="#br0" timeOffset="113">14 37 208 0,'12'-14'79'0,"-12"14"-42"0,25-15-45 0,-12 7-76 15,3 8 44-15</inkml:trace>
  <inkml:trace contextRef="#ctx0" brushRef="#br0" timeOffset="432">326 270 192 0,'-9'45'74'0,"9"-45"-40"0,-12 63-35 16,8-34 15 0,4 1-10-16,-9 11 5 15,9-4-6-15,-4-12 17 16,8-2-12-16,-4-23 12 16,5-8-11-16,-1-25-3 15,4 0-3-15,5-15 0 0,-1 7-2 0,5 0 2 16,-1 8-2-16,5 3-3 31,0 12 1-31,0-1-6 16,-1 12 4-16,-3 3-1 15,4 8 2-15,-9 11 4 0,1 3-1 16,-5 19-1-16,1 8 1 16,-5-1-6-16,4 0 3 0,-4-7-67 15,0-11 37-15,0-11-90 16,9 0 69-16</inkml:trace>
  <inkml:trace contextRef="#ctx0" brushRef="#br0" timeOffset="1384">733 537 200 0,'9'29'77'0,"-9"-29"-42"0,25 0-19 0,-13-7 24 16,5 3-23-16,4-14-2 15,8 3-10-15,0-18 4 16,4-1-6-16,-4-6-1 16,0 3-1-16,-8-4-10 15,-4 8 5-15,-13-4-21 16,0 11 15-16,-16 4-16 16,-1 14 15-16,-16 8 1 15,4 8 6-15,-8 6 3 16,8 9 1-16,-4 17 8 15,4 5-4-15,8 14 10 0,9 0-8 0,12 4 5 16,8-8-6-16,13-7 13 16,5-7-10-16,11-11 9 31,1-4-9-31,12-19 0 16,0-3-5-16,4-23-4 15,0-3 0-15,5-22-1 0,-9-1 0 0,0-14 2 16,-8 7 0-16,-9-3 0 15,-4 14 0-15,-12 0-7 16,0 16 4-16,-17 2-8 0,-4 9 7 16,-16 6-3-16,-1 12 4 15,-16 11 6-15,8 7-1 0,-9 22 8 32,9 4-6-32,0 15 5 15,9-4-5-15,8-7 11 16,12-4-8-16,8-14 16 15,5-5-13-15,16-18 7 16,5-7-10-16,7-34-18 16,1-7 6-16,-4-22-22 15,-1 4 14-15,-7-1-11 16,-10 12 14-16,-11 7-6 16,-1 15 10-16,-12 11 0 0,-4 11 2 15,0 3-2 1,0 8 3-16,0 12 2 15,8 6 1-15,4 1 2 16,5 7-1-16,8-8 4 16,8-3-3-16,4-7 15 0,0-1-10 15,9-14 13-15,-5 0-12 16,5-23 1-16,0 1-6 16,-1-16-2-16,-3 8 0 0,-5-3-6 15,-4 7 3-15,-8 3-6 16,0 12 5-1,-5 10-1-15,-3 9 2 0,-9 17 0 16,4 4 0-16,-8 15-3 16,4 4 3-16,-4 4 1 0,0-1 3 15,0-14 8 1,5 3-6-16,-1-18 23 16,4-4-15-16,4-18 19 0,1 0-18 15,4-30 0 1,3-11-8-16,5-52-3 0,4 4-6 15,1 15 0-15,-1 14-3 0,0 12 0 16,-4 18 4-16,0 15-3 0,-4 11 1 16,-1 7 3-16,1 12 1 15,-4 14-19 1,-5-7-9-16,-3-7-100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8.27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12 0 264 0,'-8'25'101'0,"12"9"-54"0,0 6-57 0,-4-3 16 0,0 4-24 16,0 3-5-16,0-3-33 15,-4 0-14-15,0-19-14 16,0-7-6-16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6.7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8 254 176 0,'-17'15'68'16,"17"-15"-36"-16,9 63-29 0,-1-45 20 31,8-3-15-31,9 0 27 0,9-1-20 0,12-10 33 0,3 0-27 0,14-26 12 16,-1-1-19-16,1-21-2 16,-5-4-7-16,-8-11-12 15,-9 11 4-15,-16-8-22 16,-8 16 15-16,-21 3-14 15,0 14 14-15,-25 12-1 32,-1 15 6-32,-15 11-1 15,7 7 3-15,-8 22 0 16,9 4 1-16,4 19 2 0,16 0 0 0,13 3 13 16,12-7-7-16,26-8 19 15,7-7-13-15,26-11 7 16,3-7-11-1,18-19 6-15,-1-4-7 0,9-25 0 16,-9-1-4-16,1-36-2 16,-14-1 0-16,-7-18-8 15,-9 12 4-15,-16-5-5 32,-5 19 4-32,-16 4-7 0,-4 10 7 0,-21 12-7 31,-5 11 6-31,-16 11-4 0,0 11 5 15,-4 11 0-15,8 4 2 0,5 18 2 16,8 1 0-16,12-1 4 16,8 4-2-16,13-18 8 0,8-4-6 15,5-19 3-15,3-3-4 16,-3-19-6 0,-1-3 1-16,-8-8-6 15,-4 4 5-15,-8-4-1 16,-4 11 2-16,-9 0-3 15,4 11 3-15,-12 4-6 16,4 8 5-16,-4 10-1 16,0 12 2-16,-5 11 2 15,5-1 0-15,-8 12 0 16,7-4 0-16,-7 15-5 16,8 0 3-16,-9 26 3 15,9-4 0-15,-4 11 8 16,4-8-5-16,-1-10 5 15,5-15-5-15,-4-11-2 0,8-12-1 0,-8-14-122 32,0-7 66-32</inkml:trace>
  <inkml:trace contextRef="#ctx0" brushRef="#br0" timeOffset="169">977 716 236 0,'-37'-15'90'0,"37"15"-48"0,-4-3-31 0,8-1 25 16,4 8-21-16,13-4 1 15,8 0-10-15,25 0 6 16,4 0-8 0,26 0 3-16,-5 3-4 0,4 1-35 15,-4 3 18-15,-13 1-127 16,-7-1 78-16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7.70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77 296 152 0,'-17'-4'57'0,"17"4"-30"0,-21 15-34 0,13-4 10 16,4 4-3-16,-9 22 2 16,9 4-1-16,-4 14 15 31,8 1-9-31,-4 10 21 15,8-10-15-15,4-8 22 16,5-4-20-16,3-14 13 0,5-4-17 0,4-23 1 16,0-3-7-16,4-37-25 15,4 0 11-15,1-25-22 16,-5 2 18-16,-4 1 5 16,-4 11 4-16,-9 7 2 15,1 16 0-15,-13 6 2 16,0 15 0-16,-13 12 0 15,5 7 0-15,-5 22 2 16,9 3-1-16,0 16 4 16,4-8-3-16,4 0 6 15,9-7-5 1,3-4-21-16,1-8 10 0,4-14-92 16,-1-8 55-16</inkml:trace>
  <inkml:trace contextRef="#ctx0" brushRef="#br0" timeOffset="366">780 389 236 0,'-29'-23'90'0,"29"23"-48"0,-46-3-51 16,25 6 12 0,9 5-4-16,-17 7-2 15,4 3 1-15,-5 19 2 16,10 4 0-16,3 18 0 0,9-4 4 15,12-3 5-15,8-7 8 0,9-8 7 16,8-12-13-16,5-6 1 0,-1-15 1 0,0-12-5 16,-8-10 0-16,-4-30-6 15,-9 0-4-15,-3 3-15 32,-5 8-4-32,-4 11 9 15,0 12 3-15,0 6 2 16,4 16 0-16,4 14 4 0,5 4 1 15,-1 3-1-15,1 1 0 16,12-1 4-16,4-3 3 16,0-7 1-16,0-8 0 15,4-11-30-15,-8-15-12 16,0-18-64 0</inkml:trace>
  <inkml:trace contextRef="#ctx0" brushRef="#br0" timeOffset="570">1321 0 228 0,'0'-7'85'0,"0"18"-46"0,-4 15-48 16,4-8 12-16,-5 8-2 15,1 15 1 1,-4 7-3-16,4 15 1 0,0 29 0 16,4 4 2-16,0 1 1 0,4-9 1 15,0-17 0-15,0-16-11 16,0-14-3-16,-4-12-66 15,-4-29-48 1,-13-14 41-16</inkml:trace>
  <inkml:trace contextRef="#ctx0" brushRef="#br0" timeOffset="712">1000 267 228 0,'13'0'85'0,"-13"0"-46"0,50 3-41 0,-21-3 14 16,21 0-6-16,16 0 1 15,9 4-4-15,4 0-2 0,-4-1 0 32,-8 1-19-32,-9 0-8 0,-8 3-72 0</inkml:trace>
  <inkml:trace contextRef="#ctx0" brushRef="#br0" timeOffset="901">1791 355 200 0,'0'34'77'0,"0"-9"-42"0,-4 12-37 0,4-14 14 0,0 10-6 15,0 11-1 1,0-3-1-16,0-4 0 0,0-4-2 16,0-7 3-16,0-7 1 0,-9-30-38 15,5-30-63 1</inkml:trace>
  <inkml:trace contextRef="#ctx0" brushRef="#br0" timeOffset="1014">1749 37 236 0,'0'4'90'0,"4"3"-48"0,5 4-49 16,-5-3 16-16,4 3-10 0,9 0 0 0,8 0-100 15,0-3-45-15</inkml:trace>
  <inkml:trace contextRef="#ctx0" brushRef="#br0" timeOffset="1283">2161 255 228 0,'-12'34'85'0,"-5"-16"-46"0,-4 23-37 0,13-19 19 16,-5 11-13-16,13 15-2 15,0-3-2-15,9 3 0 0,7-11-2 16,13-11 14-16,5-15 9 0,3-7-2 15,1-30 1 1,-9-8-11-16,-8-10-5 16,-5 0-5-16,-16 3 0 15,-8 8-11-15,-13 7-4 0,-4 4-8 16,0 3-2-16,0 8-10 16,4 0-5-16,5 4-152 31,16-5 81-31</inkml:trace>
  <inkml:trace contextRef="#ctx0" brushRef="#br0" timeOffset="1643">2610 267 176 0,'17'3'66'0,"0"8"-36"0,-5 4-35 0,-12-4 12 16,0 4-8-16,0 7 0 0,0 4 3 15,-4 15 1 1,-4 11-1-1,-1-4-2-15,1 3 3 0,4-10 9 16,0-11 7-16,4-8 18 0,8-22 18 16,5-30-20-16,3-7-18 31,5-11-9-31,0 0-11 0,8 7 0 16,-4 8-4-16,-9 7 2 15,9 4 1-15,-4 7 2 16,-8 4-4-16,-1 8 2 0,1 10 2 15,-5 8 1-15,-8 7-2 16,0 4 0-16,0 18 2 16,-4 4 0-16,0 0 1 0,4-3 2 31,0-8-1-31,0-8-1 0,0-3 5 16,8-11-40-1,0-15-23-15,13-11-50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9.72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238 20 344 0,'-17'-8'129'0,"0"1"-70"0,-16 3-71 16,16 4 18-16,-12 8-10 0,-12-1 3 15,12 0-5-15,-1 4 0 16,14 8 3 0,8 7-6-16,8 7-1 0,20 8 1 0,9 11 3 15,5-1 1-15,3 5 3 16,-4-4-1-16,9-4 1 16,-4 0 2-16,-9-8 0 0,-9-6 0 0,-7-5 0 31,-5-7 17-31,-8-3 9 0,-8-4-5 15,-5-4 1-15,-3-4-4 16,-1-7 0-16,-8-7-7 16,4-8-2-16,1 0-10 15,3 0-4 1,0 4-22-16,5 4-9 0,3 0-227 31,22-1 113-31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19.874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37 66 460 0,'0'-3'173'15,"4"-1"-94"-15,4-4-176 0,-8 5-12 0,-8-12-64 16,-33-18-18-16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2.78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26 320 188 0,'-20'-3'71'0,"20"3"-38"0,-5 7-34 0,1-3 19 15,8 0-12-15,1-1 6 16,3 5-7-16,9 3 15 16,3 0-11-16,10-8 20 15,3 5-16-15,8-12 9 16,1 4-13-16,4-15 8 16,0 1-9-16,-1-16-2 31,-3 4-4-31,-9-18-17 0,-4 7 8 0,-16-22-19 15,-9 11 15-15,-21-1-6 16,1 16 10-16,-22 18-1 16,5 12 5-16,-13 21 0 15,9 8 1-15,-5 11 4 16,9 0-1-16,4 7 4 16,12 4-3-16,9 15 6 15,12 0-5-15,13 0 10 16,3-4-7-16,18-7 8 15,3-8-8-15,14-10-12 16,-6-8 3-16,1-12-121 16,-4-6 69-16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2.9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4 491 204 0,'0'8'77'0,"0"-8"-42"0,-4 26-34 0,0-11 14 32,8 3-10-32,-4 12-3 0,0 3-1 0,0 4 5 15,4 4-3-15,0-8 10 16,5-4-7-16,-5-25-23 16,4-4 9-16,1-29-101 15,-1-5 60-15,-4-36-58 0</inkml:trace>
  <inkml:trace contextRef="#ctx0" brushRef="#br0" timeOffset="112">33 11 212 0,'-8'-11'79'0,"8"11"-42"0,-4 7-45 0,4 0 12 15,4 5-6-15,4-1 0 16,5 3-14-16,8 9-4 0,8 10-63 16,4 0-27-16</inkml:trace>
  <inkml:trace contextRef="#ctx0" brushRef="#br0" timeOffset="615">520 266 244 0,'13'-19'90'0,"-13"19"-48"0,0-25-47 16,-5 13 8-16,5 5-4 0,-8-8-22 15,0 0 13-15,-5 8-14 32,1 7 14-32,-9 15 1 15,4 3 5-15,-3 5 5 0,7 6 0 0,1 8 4 0,3 0 6 31,5-7 3-31,8-1-1 16,5-7 0-16,7 1-7 16,1-9 3-16,0-3 3 0,-1-7-4 15,1-8 0-15,4-7-20 16,-5-3-9-16,-3-1 0 16,-9 7-1-16,-4 5 2 15,0 3 0-15,-4 11 6 16,0 4 4-16,-1 3 6 0,5 12 2 0,0 14-1 15,5 23 0-15,-1 18 2 16,4 7 2 0,0 1 9-1,1 3-6-15,-1 26 3 0,5-15 9 16,-9-11 7-16,-4-14 10 16,0-20 4-16,-9-6 5 15,-7-30 3 1,-1-4-24-16,-16-37-12 15,4-3-6-15,-17-42 1 16,4 9-2-16,-3-8 6 16,11 7-5-16,9-4 1 0,13 8-2 15,12 0 1-15,8 4-4 16,13-4-28 0,4 7 15-16,21-14-132 15,-1 6 80-15</inkml:trace>
  <inkml:trace contextRef="#ctx0" brushRef="#br0" timeOffset="976">840 503 212 0,'-16'-4'79'0,"16"4"-42"0,-13 11-37 16,9-7 22-16,8-1-14 0,0 5 10 15,5 3-11-15,7-4 14 16,5 1-12-16,4-8 14 15,4 0-14-15,0-11 5 16,5 3-9-16,-9-18-7 16,0 4 1-16,-13-19-22 31,1 4 13-31,-13-3-25 0,0 6 20 0,-21 9-8 16,4 13 13-16,-12 16 2 15,4 7 4-15,-8 11 3 16,8 8 1-16,0 11 4 15,8-1-2-15,9 20 10 16,12-1-6-16,9 4 14 16,7-4-11-16,14-11 5 0,-1-7-9 0,9-16-31 15,-1-2 14-15,1-34-27 16,4-19-59 0,-9-7-28-1</inkml:trace>
  <inkml:trace contextRef="#ctx0" brushRef="#br0" timeOffset="1270">1340 447 168 0,'0'22'66'0,"0"-22"-36"0,-4 34-29 15,-1-16 18-15,5 8-12 0,-4 37 3 16,0 0-4 0,0-4-1-16,0-7 9 15,0-15 31 1,4-4-24-16,0-18 24 15,4-4-26-15,0-33-6 0,4-4-8 0,9-30-8 16,4 4 1-16,4 1-6 16,0 14 5-16,0 3-3 15,-5 12 3-15,-3 7-5 16,4 8 5-16,-5 14-1 16,1 8 2-16,0 22 2 0,-1 4 0 0,-3 11 4 15,3-4-2-15,-3-4-120 31,4-3 65-31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4.876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11 43 160 0,'-12'37'63'0,"12"-37"-34"0,0 26-23 0,0-7 21 15,8-1-16-15,1 12 13 16,7 3-15-16,5 8 29 15,8 3-21-15,4-7 33 16,1-4-28-16,3-29 18 16,5-4-23-16,-5-26 2 15,1-4-11-15,-13-18-3 0,0 4-3 0,-13-11-17 16,-4 6 8-16,-12 1-52 16,4 15 33-16,-4 7-117 31,0 15 80-31,0 11-69 0,8 11 77 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6.24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216 699 288 0,'-4'-15'110'0,"4"15"-60"0,-16-18-52 16,3 10 20-1,9 8-13-15,-9-7-7 16,1 7 0-16,-13 0-3 15,4 7 2-15,-8 8-2 16,8 7 2-16,-4 12-2 16,9 3 2-16,3 7 4 15,9 0 0-15,4-3 8 16,8-8-5-16,9-18 8 16,4-4-8-16,4-25-6 15,4-5 1-15,0-18-35 16,0 0 19-16,-4-4-30 15,0 8 27-15,-8 7-8 16,-5 8 17-16,-4 3-3 16,5 11 9-16,-5 8 5 0,1 3 0 0,-5 12 5 15,4 7-3-15,0 11 10 32,9 0-6-32,4 0 23 15,4 0-16-15,4-11 27 16,0-4-22-16,8-22 8 15,1-8-15-15,4-25-2 16,-1 0-5-16,9-23-3 16,-8 5 0-16,-1-35-4 15,-3 9 2-15,-5-23 1 0,0 15 0 16,-8-11-7-16,-4 22 4 0,-8 4-12 16,-1 14 8-16,-12 4-7 15,0 15 8-15,-12 8-4 16,3 10 6-16,-12 12-2 15,5 7 3-15,-18 18-5 16,10 8 5-16,-10 33-5 16,5 8 4-16,4 18 2 0,9 0 2 0,7 11 4 15,13-11-2-15,9 8 8 32,8-12-6-32,8-3 14 15,0-12-10-15,4-18 14 16,5-11-13-16,-1-26 3 15,-4-11-8-15,-4-25-11 16,1-5 4-16,-1-14-11 16,-4 7 9-16,-5-8-1 15,-3 12 4-15,-4 3-7 16,3 8 5-16,-12 7-10 16,1 8 9-16,-10 7-1 15,5 7 4-15,-4 8 2 0,4 7 0 16,-4 8 0-16,4 3 0 0,4 4 11 15,5 4-6-15,3-12 17 16,0-3-12-16,5-18 11 16,0-8-12-16,4-19 0 15,-1 1-6-15,1-16-4 16,4 9 0-16,-8-5-4 16,-1 12 3-1,-3-1-6-15,-1 8 5 16,-7 4-3-16,3 3 3 15,-4 8-2-15,0 7 2 0,0 7 2 16,5 8 1-16,3 15 0 16,5-1 0-16,8 1 4 15,0 0-2-15,4-8 21 16,4-3-12-16,0-19 17 16,1-4-16-16,3-33-2 15,1 0-6-15,-5-22-5 16,0 4 0-16,-8-8-12 15,-4 8 6-15,-4-4-20 16,-5 11 14-16,-16 11-6 16,0 11 10-16,-21 11 6 0,-4 12-1 0,0 3 3 15,-1 11-1-15,5 11 0 0,9 8 2 16,7 0 4 0,5 7-2-16,13 3 19 15,7-2-12-15,18-12 28 16,7-1-22-16,22-21 11 31,-1-7-15-31,13-27 1 0,0-3-8 0,8-26 2 16,-8 4-3-16,-9-5-2 15,-7 9 0 1,-14-1 1-16,-11 15-1 0,-22 0-3 16,-4 12 1-16,-20 6-1 15,-5 4-2-15,-3 12 3 16,3 3-2-16,4 7-3 15,9 5 3-15,8 10 2 16,5 4 1-16,16 4 2 16,8-1-1-16,21 5 4 0,0-1 8 15,-8-11 4-15,-9-3 0 16,-16-8 0-16,-21-3-9 16,-21-5-1-16,-20 1 3 15,-9-11-28-15,-8-4-12 16,-17-11-144-1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6.778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1502 41 252 0,'17'-41'96'0,"-17"41"-52"0,-25 19-54 0,0-8 14 0,0 4-5 0,-50 36 2 31,0 8 0-31,-54 45 6 16,5 3-4-16,-39 49 14 15,18-8-9-15,-22 18 7 16,34-14-8-16,4-5 7 15,33-28-8-15,13-23-10 16,25-26 2-16,16-33-130 16,17-15 73-16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7.410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0 382 148 0,'13'26'55'0,"-13"-26"-30"15,33 30-10-15,-16-23 34 16,3 1-28-16,18-8 19 31,-1 3-24-31,9-17 7 0,0-1-13 0,4-30-1 16,-4 5-6-16,-5-23-24 15,-3 4 12-15,-18-4-35 0,-3 15 25 16,-21 3-6-16,0 12 14 31,-21 11 7-31,0 11 3 0,-17 22 7 16,9 7-3-16,-13 30 8 16,13 4-7-16,4 15 12 15,8-1-9-15,13-6 23 16,12-5-17-16,17-11 14 15,4-3-16-15,16-15-7 16,1-8-4-16,12-21-117 16,0-5 64-16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8.41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13 26 284 0,'-13'-26'107'0,"13"26"-58"0,4 4-57 0,-4 0-22 16,4 3 13-16,5 8-114 0,7 3 73 0,9 5-57 16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27.67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28 448 204 0,'-12'81'77'0,"12"-81"-42"0,-13 59-34 31,9-33 14-31,8-4-10 0,-4 4 4 16,0 0-6-16,0-7 8 31,8-1-7-31,1-14-3 0,3-1-2 0,-8-25-41 16,5 0 23-16,-13-41-87 15,4 0 59-15,-21-110 142 31,8 91-48-15,5 23-14 0,8 11-22-16,8 11-104 15,5 18 51-15</inkml:trace>
  <inkml:trace contextRef="#ctx0" brushRef="#br0" timeOffset="535">690 230 268 0,'4'-23'101'0,"-4"23"-54"0,-9-29-57 16,1 21 12-1,4 8-5-15,-13-3-2 16,1 3 2-16,-9 3-2 0,4 5 2 0,-8 10 0 16,8 4 1-16,-4 8 0 31,8 3 0-31,5 4 11 0,12 0-6 0,4-7 6 15,9-4-5 1,3-19 0-16,5-7-2 0,4-15-6 16,0 1 2-16,-4-9-8 15,-5 9 6-15,-7-5-7 16,3 8 6-16,-12 7-6 16,4 8 6-16,-12 14-2 15,4 12 4-15,-9 22 0 16,5 7 1-16,0 11-3 31,4 1 3-31,-1 25 1 0,5 0 1 0,-4 15 6 16,8-8-3-16,-4 5 17 15,5-16-12-15,-5-7 21 16,4-11-16-16,-8-19 18 16,-1-10-18-16,-15-23 9 15,3-7-13-15,-16-26-3 16,-1 0-3-16,-16-23 2 0,5 5-3 0,-5-19 4 15,8 7-4-15,9-18 1 32,12 11-1-32,17-15-2 0,12 11 1 0,26-14-30 15,7 14 16-15,22-11-127 16,3 15 78-16,5-15-89 31,0 11 87-31,16-7 24 0</inkml:trace>
  <inkml:trace contextRef="#ctx0" brushRef="#br0" timeOffset="1108">981 548 220 0,'-8'18'82'0,"8"-18"-44"0,4 26-27 0,-4-19 36 31,8 1-27-31,4-5 13 0,9 5-20 0,8-16 4 16,1 5-10-16,3-23-2 15,0 0-3-15,0-26-21 16,-3 4 10-16,-14-4-34 15,1 8 24-15,-17 0-11 32,-4 14 18-32,-17 4 0 0,0 15 7 0,-12 11 1 15,4 7 2-15,-5 23 4 16,9 7-1-16,5 15 15 16,7 0-9-16,5 7 24 15,12-8-18-15,13-6 16 16,3-4-16-16,9-8 10 15,1-7-13-15,7-12 2 16,1-6-8-16,-1-23-24 16,0-3 11-16,-3-30-30 15,-1 3 22-15,-4-10-8 16,-4 10 15-16,-4 8-1 16,-5 15 7-16,-7 18 4 15,3 12 1-15,-8 18 8 16,1 7-5-16,-10 8 5 15,5 3-5-15,-4 0 5 16,0-3-6-16,0-8 14 16,8-3-9-16,0-19 9 15,5-4-9-15,3-21-2 0,9-5-4 16,4-29-2-16,0 4 1 16,0-8-8-16,-4 8 4 0,-5 18-5 15,5 7 4-15,-8 27-2 31,3 6 3-31,-8 20 4 0,5 3 0 0,-5 3 6 16,1-3-4-16,-1-3-122 16,0-5 65-16</inkml:trace>
  <inkml:trace contextRef="#ctx0" brushRef="#br0" timeOffset="1647">2058 215 252 0,'0'15'96'0,"5"10"-52"0,-1 20-54 0,0-5 14 16,0 12-8-16,0 7 0 0,4 12 3 16,1-8 0-1,3-4 1-15,9-4 0 0,0-10 2 0,4-12 21 0,0-15 12 16,4-14 2-16,4-11 2 15,1-23-15-15,-1-14-6 16,-4-34-11-16,0-3-3 16,-4 3-7-16,-4 11-2 15,-5 16-29-15,-3 14-10 32,-5 11-99-32</inkml:trace>
  <inkml:trace contextRef="#ctx0" brushRef="#br0" timeOffset="2192">2545 758 260 0,'33'11'99'0,"-8"1"-54"0,5 2-50 0,-14-10 17 0,5-4-3 16,8-4 2-16,9-3-1 15,-1-12-1-15,5-14-5 16,-1-11-1-16,-3-23 1 0,-5 1-2 15,-8-1 1 1,-13 4-7 0,-8 15 1-16,-12 11-12 0,-8 15-6 15,-18 15 7-15,-3 18 5 16,-9 26 4-16,9 11 0 16,-1 7 1-16,9 8 3 15,12-4 0-15,9-3 1 16,12-1 4-16,13-3 5 15,12-11 12-15,8-12 9 0,13-14-9 16,9-11-4-16,3-12-8 16,0-6-4-16,9-20-9 0,-4-3-5 15,-1-7-13-15,-7 0-4 16,-5-16 12-16,-17 12 7 16,-8 11 5-16,-29 30 2 15,-8 14 0 1,-9 8 0-16,-8 11 0 0,-4 7 2 15,4 4 1-15,4 4-1 16,9 3-2-16,8 4 1 16,12-3 1-16,13-8 10 31,20-11 4-31,5-15-1 16,8-15 1-16,5-11-7 0,-1-3-3 15,-8-19-32-15,-5-4-15 16,1-14-89-1</inkml:trace>
  <inkml:trace contextRef="#ctx0" brushRef="#br0" timeOffset="2431">4005 0 264 0,'5'-3'101'0,"-10"6"-54"0,5 12-50 0,0-8 16 0,-4 16-9 16,-8 6-1-16,3 16-3 15,-11 21-1-15,7 23 1 16,-8 7 0-16,9 0 2 16,-1 4-1-16,1-7-1 15,8-8 3-15,-5-8 0 16,9-14 1-16,0-19 2 0,-4-25 1 16,4-23 1-16,0-22-77 15,-12-25-35-15,-13-16-3 16</inkml:trace>
  <inkml:trace contextRef="#ctx0" brushRef="#br0" timeOffset="3243">3577 311 280 0,'-29'0'104'0,"29"4"-56"0,4 3-54 0,4-3 17 0,13 3-7 16,12 0 0-16,17 1 0 31,13-1 0-31,7 1-2 0,9-5-2 0,13-3 3 0,-5 0-2 16,-12 4 2-16,4 0-2 15,-20 7-1 1,-14 7-4-16,-16 8 0 16,-12 8 0-16,-17 6-1 15,-8 5 1-15,-5-1 3 16,1 0 0-16,-1-3 3 16,13 0-3-16,9-4 0 15,7-8 10-15,18-10 3 0,3-12 3 16,9-11 1-16,-1-10-6 15,-3-12-2-15,-9-11-6 16,-12 0-4-16,-8 0-24 16,-13 4-10-1,-13 3 10-15,-3 8 4 0,-14 7 11 0,5 4 7 16,5 0 1-16,-1 3 1 16,33 1 2-1,5 3-3-15,20 1 2 16,9 3 1-16,8 0 0 15,9 0 13-15,-1 3 6 16,-12 5-7 0,0 3-4-16,-17 7-5 15,-16 4-3-15,-17 8 3 16,-17 3 0-16,1 1-1 0,-9-1 1 16,12 0-4-16,-4-3 0 15,17-4 3-15,9-4 1 16,12-4 1-16,8-7 2 15,12-3-1-15,22-12 0 0,3-7 1 16,5-4 1-16,12-7-3 16,13-11-1-16,-9-4-1 15,-8-4 1-15,-16 12-4 16,7-23-2-16,-11 0 2 16,-18 11 0-1,-3 8 12-15,-22 3 5 0,-11 16-8 0,-14 14-4 16,-12 18-3-16,1 12 1 15,-5 3-6-15,0 8 1 32,16-1-1-32,9 5 2 0,9-1 3 15,20 4 4-15,8 0 15 0,9-3 10 32,8-12 6-32,-12-4 5 0,-51-3-2 15,-28-11-24 1,-71-7-8-16,-88-5-105 0,-107 16-44 15,-47 18-26 1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37.99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288 847 228 0,'0'-4'85'0,"4"8"-46"0,5-11-43 16,-5 3 15-16,4-7-8 16,-4-26-2-1,-4 4-5-15,-4-4-2 16,-4-4 3-16,-5 4-8 0,-12 7-2 0,-4 8 2 15,-4 15 4 1,-4 14 4-16,-1 15 2 16,-3 19-2-16,7 7 2 0,5 11-1 15,8 4 0-15,17-11 4 16,4 3 1-16,9-7 10 16,7-7 3-16,9-11 12 15,8-12 7-15,5-14-12 16,-1-12-5-16,9-21-7 0,0-19-2 15,-5-30-10-15,1-14-4 16,-9-8-8-16,-4 0-5 16,-4 0 10-16,-8-7 4 0,-4 14 5 15,-5 16 4-15,-4 10 0 16,-4 8 0-16,0 15-1 31,-4 10 0-31,0 12-5 16,-5 15-1-16,1 14-2 15,0 30 0-15,-1 15-2 16,1 18 1-16,4 12 3 16,0 17 3-16,8 16-2 0,4 0-2 0,5-19 4 31,-1-15 3-31,1-11-1 0,-1-14 0 16,1-12 3-16,-5-10 1 15,0-16-30-15,5-10-14 0,-5-20-74 16</inkml:trace>
  <inkml:trace contextRef="#ctx0" brushRef="#br0" timeOffset="237">767 743 196 0,'-9'8'74'0,"5"7"-40"0,0 22-29 0,0-19 17 0,0 8-6 16,4 7 1-16,0 1-12 15,0-5-2-15,4 1-3 0,0-4 4 0,4-4 2 16,-3-7 2-16,-1-8 0 16,0-7-18-16,-4-11-5 0,-4-19-92 31</inkml:trace>
  <inkml:trace contextRef="#ctx0" brushRef="#br0" timeOffset="375">692 436 220 0,'-4'-11'82'0,"12"11"-44"0,-4-3-44 0,-4 3 14 31,13 0-7-31,3 3-29 16,9 5-14-16,4 3-44 0,5 4-19 0</inkml:trace>
  <inkml:trace contextRef="#ctx0" brushRef="#br0" timeOffset="740">1582 455 176 0,'-4'-30'66'0,"4"19"-36"0,-8-37-29 15,4 30 16-15,-1-4-11 16,-3-4-1-16,0 0 1 16,-9 0 1-16,5 7 1 15,-13 12-4-15,0 11-3 0,-4 10 0 16,4 20-4-16,-5 10 0 16,6 26 2-16,-1 30 0 0,4 15-2 15,4 0 2-15,5 14-1 16,3 8 0-1,5-11 4 1,4-16 1-16,4-13 5 0,0-20 5 16,1-10 6-16,-5-19 3 15,0-15 8-15,-5-11 4 0,-11-22-21 16,-1-14-9-16,1-16-41 16,-1-22-16-16,4-3-6 15,9 3 0-15,13 4-24 16</inkml:trace>
  <inkml:trace contextRef="#ctx0" brushRef="#br0" timeOffset="1092">1757 104 216 0,'-21'-82'82'0,"13"75"-44"0,-9-4-36 16,9 7 17 0,8 4-12-16,-13 0-4 15,1 4-2-15,-9 14-6 16,9 8 3-16,-5 22-6 16,4 8 5-16,-3 21 1 0,3 16-1 15,9 25 2-15,4 8 1 0,8-15 0 0,5 4 0 16,4 10 0-16,-1 1 0 0,-3-15 2 31,-5-4 1-31,-4-18 1 16,-4-15 0-16,-4-8 13 15,-8-14 8-15,-9-15-1 16,-4-11 0-16,-17-15-20 16,-8-26-9-16,-4-18-47 15,-12-30-21-15</inkml:trace>
  <inkml:trace contextRef="#ctx0" brushRef="#br0" timeOffset="1325">971 629 232 0,'25'-19'88'0,"4"16"-48"0,16 3-40 16,-20 7 18-16,17 4-6 15,12 4 1-15,17 11 4 16,8-4 1-16,12 0-9 0,-3 0 8 0,-5-7 5 31,-4-4-7-31,-12-3-3 16,-13-5-5-16,-13-3-2 15,-16-3-25-15,-16-12-9 16,-39 0-109-16</inkml:trace>
  <inkml:trace contextRef="#ctx0" brushRef="#br0" timeOffset="2612">2048 925 140 0,'-4'11'55'0,"4"-11"-30"0,8 11-16 15,-4-7 25-15,9 3-19 0,4 0 17 16,-1 1-19-16,5-12 20 15,0 4-19-15,4-11 9 16,4 0-14-16,0-15 0 16,4 0-6-16,-4-18-2 15,-4 3 0-15,-12-18-6 16,-5 14 3-16,-12-3-6 16,-4 15 5-16,-13 11-3 15,0 11 3-15,-12 22 0 31,8 7 1-31,-4 19-3 0,12 8 3 16,-4 7-3-16,13 3 2 16,4-3 4-16,8-4 0 15,8-7 10-15,9-8-5 16,8-7 12-16,9-8-10 0,3-10 7 16,5-5-8-16,0-18-2 15,-4 4-3-15,-5-18-8 16,-4-1 3-16,-8-18-10 15,0 7 8-15,-8-3-5 16,-1 7 6-16,-3 15-4 16,-1 15 4-16,-3 10 0 15,-1 12 2-15,-4 15 0 16,0 3 0-16,-4 4 4 0,0 4-1 0,0 7-1 16,0-4 1-16,0 0 7 15,0-7-4-15,0-7 19 16,0-8-14-16,0-18 12 15,0-4-12-15,5-22 2 16,3-4-7-16,4-22 0 31,9 7-2-31,0-11-6 0,4 8 2 16,-4 3-1-16,4 12 1 16,-4 3-25-16,-1 15 15 15,-3-4-125-15,4 15 76 16</inkml:trace>
  <inkml:trace contextRef="#ctx0" brushRef="#br0" timeOffset="3722">2943 995 176 0,'-5'15'68'0,"5"-15"-36"0,17 11-24 0,-9-8 34 16,5 5-25-16,8-8 17 15,4 4-20-15,8-12 3 16,9 4-9-16,-5-18-14 15,-4 4 3-15,-8-27-33 16,0 1 21-16,-12-11-23 16,-5 3 22-16,-12 11 2 15,0 12 8-15,-17 14 11 16,4 11-3-16,-12 15 9 16,8 8-7-16,-4 14 8 0,9 11-8 0,3-3 5 15,9 0-5-15,8-1 11 31,5 1-8-31,11-4 10 0,9-4-10 0,5-11 3 16,-1-3-6-16,4-15-9 16,1-4 3-16,-1-19-20 15,-3 1 13-15,-5-12-12 16,0 8 12-16,-8-4 1 16,-5 8 4-16,-7 3 5 31,3 11 0-31,-8 8 4 0,0 11-3 0,-4-1-1 15,0 5 0-15,0-1 1 16,9 1-1-16,-1-4 2 16,5 3-2-16,3-7 2 15,5-3-2-15,4-12-9 16,0 4 4-16,4-11-12 16,0 3 9-16,-4-3 2 15,0 8 2-15,0-5 3 16,-4 8 0-16,-4-4 0 15,3 8 0-15,1-8 0 16,0 1 0-16,0-12 2 16,4 4-1-16,4-19-5 15,0 1 2-15,0-30-8 0,0 7 6 0,-8-18 6 16,0 18-1-16,-9 4 9 16,5 11-6-16,-9 11 10 15,5 11-8-15,-9 15 5 31,0 11-6-31,-4 22 0 16,0 8-3-16,0 18-2 16,4 0 1-16,0 8 3 0,0-12-2 0,1-6 6 15,-1-5-5-15,-4-15-27 16,4-6 12-16,-8-16-94 16,0-3 59-16</inkml:trace>
  <inkml:trace contextRef="#ctx0" brushRef="#br0" timeOffset="3970">3904 840 192 0,'-9'3'71'0,"9"-3"-38"0,13 15-36 16,-5-11 15 0,9 3-8-16,12-3 2 15,8 3-3-15,22-7 3 16,-1 0-4-16,17-3-12 16,-9-1 6-16,-3-4-10 15,-9 5 8-15,-8 3 0 16,-9 7 4-16,-8 8 4 15,-4 7-1-15,-8 8 6 16,-5-1-4-16,-8 8 3 16,5 0-3-16,-5-3 5 15,4-1-5-15,0-15-1 0,5-3-1 0,-5-19-74 32,1-3 40-32,-9-26-70 0,0 3 58 15</inkml:trace>
  <inkml:trace contextRef="#ctx0" brushRef="#br0" timeOffset="4053">4540 525 156 0,'-8'0'57'0,"8"0"-30"0,8 19-32 0,0-8-56 31,1 0 31-31</inkml:trace>
  <inkml:trace contextRef="#ctx0" brushRef="#br0" timeOffset="4294">5056 854 188 0,'8'-14'71'0,"-8"14"-38"0,-8-15-36 16,4 7 15-16,0 8-8 0,-9 0-2 15,1 4-1-15,-13 7-4 16,8 8 2-16,-8 7 1 16,4-1 0-16,5 5 4 15,3-4-2-15,5-4 4 0,4 0-4 0,8-7-5 31,8 0 1-31,5-11-28 0,4-4 17 16,0-12-78-16,-1 5 50 0</inkml:trace>
  <inkml:trace contextRef="#ctx0" brushRef="#br0" timeOffset="4624">5044 1013 136 0,'4'19'52'0,"4"-8"-28"0,9 15-22 15,-5-11 12 1,5 3 2-16,8 1 4 0,12-5 10 15,5-6 3-15,8-12-17 0,8-7 11 0,0-7 3 16,-8-12-9 0,4 4-11-16,-4-40-48 15,-8-1 20-15,-5-37-53 32,-3 5 40-32,-10-23 39 0,-3 14-2 0,-8 5 42 15,-5 25-27-15,-16 19-5 16,-1 22-10-16,-20 22 6 15,4 15-6-15,-12 22 1 16,8 12-4-16,-5 28-4 16,10 5 0-16,3 33 12 15,8 0-6 1,17 18 20-16,9-7-14 0,8 4 12 16,4-16-13-16,0-6 8 15,4-19-10-15,-4-22-62 16,-4-12 29-16,-9-32-135 15,-4-12 88-15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43.3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0 365 160 0,'17'29'63'0,"-17"-29"-34"16,33 19-21-16,-16-15 38 16,3 3-26-16,10-7 21 0,-1 0-24 0,12-19 5 15,1 5-13-15,-1-23-3 32,-3 3-4-32,-13-25-4 0,0 4 1 15,-17-15-10-15,-4 18 6 0,-20 7-7 16,-1 19 7-16,-16 15-2 15,4 15 4-15,-13 18 0 16,9 12 1-16,-1 14 4 16,10 3-1-16,-1 9 4 15,12-9-3-15,13 1 8 16,13-7-6-16,12-5 10 16,8-3-8-16,17-15-39 15,0-3 18-15,12-12-111 16,-4-3 70-16</inkml:trace>
</inkml:ink>
</file>

<file path=ppt/ink/ink4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43.76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204 418 260 0,'-4'-93'99'0,"4"93"-54"0,-12-59-44 0,3 41 26 0,5 7-18 0,-8-8 1 15,-1 8-7-15,-12 4-4 31,9 3 0-31,-9 11-4 16,4 5 3-16,-4 13-1 0,8 9 1 16,1 6 2-16,11 5 0 0,10-8 4 31,3 0-2-31,4-11 6 16,5-4-5-16,4-15 3 15,4 1-3-15,-4-27-6 16,4 1 1-16,-9-5-12 0,1 5 7 0,-9 11-3 15,5 10 6-15,-9 16-2 16,0 3 3-16,-8 22-2 16,0-3 2-16,-9 18-2 15,5 4 2-15,-9 29 2 16,9 5 1-16,-5 10 0 16,9-11 0-16,0 0 6 0,4-18-3 15,0-12 12-15,4-14-8 16,-4-22-17-1,4-8 5-15,-4-29-121 0,5-8 68 16</inkml:trace>
  <inkml:trace contextRef="#ctx0" brushRef="#br0" timeOffset="722">496 255 208 0,'29'-48'79'0,"-29"48"-42"0,12-11-37 15,-12 7 18-15,4 8-12 0,-8 7 1 16,4 4-4-16,-4 26-2 31,0 3 0-31,-5 19 3 16,9-4-2-16,-4-3 12 0,4-1-7 0,4-18 21 16,9-4-16-16,4-14 10 31,-1-4-13-31,9-23-7 15,0-7-2-15,4-33-24 0,0 0 12 0,1-15-14 16,-5 12 15 0,-9 6 1-16,1 12 6 0,-9 11 1 31,-4 14 1-31,-8 19 4 0,0 12-1 16,-4 14 4-16,3 7-3 15,1 4 1-15,8 4-1 16,5-8 1-16,7-3-2 0,9-8-14 15,0-3 7-15,9-12-43 16,3-3 26-16,5-19-24 16,-5 1 26-16,9-20 18 15,-5 1 3-15,1-22 31 0,-4 3-18 0,-13-14 19 32,-1 7-18-32,-11 3 8 15,-5 12-13-15,-12 3 2 16,-4 12-7-16,-13 10 0 15,4 8-2-15,-8 15-2 0,5 7 1 0,-1 15 1 16,8 0-1-16,5 8 10 16,4-1-5-16,8-7 14 15,8-4-11-15,9-7 9 16,4 0-10-16,4-18-2 31,5-1-4-31,-5-18-17 16,-4-4 8-16,-4-11-15 0,-1 4 13 0,-3-4-5 15,-5 4 9-15,-7 7-4 16,3 8 5-16,-8 7 0 16,4 11 2-16,-4 7 2 15,8 5 0-15,1 2 2 32,7 1-1-32,5-3 4 0,0-5-3 0,4-7-21 15,0 0 11-15,0-14-99 16,4-1 59-16</inkml:trace>
  <inkml:trace contextRef="#ctx0" brushRef="#br0" timeOffset="936">1939 0 208 0,'0'4'77'0,"0"-4"-42"0,-4 48-37 0,0-30 17 16,4 5-11-16,-8 21 0 15,-1 8-2-15,-7 22 1 16,3 3-2-16,-4 5 2 0,5-5-2 16,4-10 2-16,3-12-2 0,-3-14-51 15,8-8 27-15,-4-14-88 16,0-8 63-16</inkml:trace>
  <inkml:trace contextRef="#ctx0" brushRef="#br0" timeOffset="1101">1561 248 264 0,'-25'-8'99'0,"25"8"-54"0,4 15-55 32,4-7 21-17,5-1-10-15,16 4 9 16,8 0-6-16,26-7 1 0,3 3-3 0,26-3-15 16,-9 7 7-1,8 4-8-15,-12 0-67 0,-12 3-31 16,-17 1 26-16,-13-8 14 15</inkml:trace>
  <inkml:trace contextRef="#ctx0" brushRef="#br0" timeOffset="1307">2426 429 208 0,'-13'41'79'0,"13"-41"-42"0,-16 55-32 0,7-33 19 15,5 1-15-15,-8 10 2 16,8 0-7-16,-5 0 5 16,5 1-6-16,0-5 12 15,4 1-8-15,-4-12-23 16,8-3 8-16,-4-19-114 16,0 1 67-16</inkml:trace>
  <inkml:trace contextRef="#ctx0" brushRef="#br0" timeOffset="1451">2351 152 288 0,'-4'-11'110'0,"4"11"-60"0,4 3-56 0,-4-3 17 15,8 4-14-15,1 0-57 16,7 3 32-16,5 4-108 16,8 0 77-16</inkml:trace>
  <inkml:trace contextRef="#ctx0" brushRef="#br0" timeOffset="1688">2792 296 252 0,'-12'11'96'0,"12"-11"-52"0,-46 67-49 0,25-38 22 16,9-3-13-16,-9 15 5 16,8 3-5-16,5-3 9 15,8-1-7-15,8-6 19 16,9-8-14-16,8-8 25 15,4 1-20-15,4-16 13 16,1 1-18-16,-10-19-1 16,1-3-6-16,-12-16-40 0,-1 5 19 0,-16-16-66 15,-4 8 47-15,-9-3-107 16,5 10 80-16</inkml:trace>
  <inkml:trace contextRef="#ctx0" brushRef="#br0" timeOffset="2036">3150 314 192 0,'25'11'74'0,"-21"19"-40"0,0 22-38 16,0-34 13-16,-4 8-5 0,-4 8 0 16,-4 10 0-16,-9-3 2 15,5-1 1-15,-1-6 16 16,5 3-12-16,0-8 12 31,3-3-13-31,14-19 43 0,3-10-22 16,5-23-15-16,-1-7-12 15,9-1-5-15,9-29-1 0,-1 12-2 16,-4 6 0-16,-4 12-2 16,-4 11 1-16,-4 37-2 15,-5 7 2-15,-8 15 3 0,-4 7 1 16,0-3-2-16,0 3 2 31,4 1 3-31,0-5 1 16,5-3-21-16,3-11-10 0,5-7-35 15,12-16-12-15,4-6-23 16</inkml:trace>
</inkml:ink>
</file>

<file path=ppt/ink/ink4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8:46.072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212 33 276 0,'5'-33'104'0,"-5"33"-56"0,-5 0-41 0,1 4 26 16,-8 0-23-16,-13 10-7 0,-4 16-6 15,-5 3 2-15,9 4 0 16,0 8-2-16,21 3 0 0,8-4 2 16,13-3 2-16,12 3 0 15,17 0 2 1,0 1 0-1,-5-4 1-15,-7-8 28 0,-5-7 16 16,-13-4-13-16,-32-7-7 16,-26-4-24-16,-58-4-7 15,-58-7-170 1</inkml:trace>
</inkml:ink>
</file>

<file path=ppt/ink/ink4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7.707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62 70 276 0,'-33'-11'104'0,"16"4"-56"0,5-1-58 0,12 1 14 0,0 3-5 0,8-3 2 15,5-1 4 1,3 5 4-16,5-1-4 0,8 4 1 15,9 0 1-15,3 0-3 0,9 4-3 16,4-1 0 0,0-3 1-16,-4 0-1 0,-4 0-1 15,0-3-15-15,-13-1-7 0,-12 0-29 32,-5-3-12-32,-3 7-40 15</inkml:trace>
  <inkml:trace contextRef="#ctx0" brushRef="#br0" timeOffset="185">449 96 176 0,'-17'18'66'0,"1"-14"-36"0,7 7-9 0,14 4 25 15,-10 7-20-15,5 8-4 16,-4 7-13-16,0 11-6 16,0 7-2-16,-4 19-4 0,-1 11 2 15,5 4-6-15,0 0 0 16,8-8-17-16,0-7-4 15,1-7-6-15,-1-12-1 0,-4-10-45 16</inkml:trace>
  <inkml:trace contextRef="#ctx0" brushRef="#br0" timeOffset="367">175 1032 228 0,'-30'-4'85'0,"22"4"-46"0,0 4-32 15,8 7 18-15,4-4-4 16,4 8-1-16,5-4 1 0,12 0-1 15,8-4-11-15,17 4-3 0,8-3-2 16,0 3-2-16,17-4-2 16,-8 1-10-16,-1-8-6 15,5 0-39 1,-4-11-14-16,-1-8-41 16</inkml:trace>
  <inkml:trace contextRef="#ctx0" brushRef="#br0" timeOffset="619">1285 244 296 0,'-4'-8'110'0,"4"8"-60"0,0 8-65 0,0-1 13 15,-4 8 0-15,-4 11 3 16,-1 26 0-16,1 11 2 15,4 11-2-15,0 25-1 0,4-2 1 16,4-1-1-16,0-11 2 16,4-4-12-16,5-11-6 0,-1-14-16 15,-3-16-7-15,-5-14-41 16,-8-15-43 0,-5-29 39-16</inkml:trace>
  <inkml:trace contextRef="#ctx0" brushRef="#br0" timeOffset="773">778 632 292 0,'-9'0'110'0,"18"4"-60"0,20 0-56 0,-8-1 17 15,16-3-5-15,17 0 3 16,17 0-6-16,12-3-2 16,5-5-1-16,7 1-49 0,18 3-19 15,-14 0-50 1</inkml:trace>
</inkml:ink>
</file>

<file path=ppt/ink/ink4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8.89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16 0 276 0,'-4'52'104'0,"4"-16"-56"0,-4 46-63 15,4-49 13-15,0 4-13 16,0 0-4-16,0 0-9 0,0 0-5 15,0-7-18 1,4-12-51 0,-4-33 11-16</inkml:trace>
</inkml:ink>
</file>

<file path=ppt/ink/ink4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9.02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0 8 332 0,'-4'-8'123'0,"12"12"-66"0,13-8-108 0,-8 4 1 16,7 0-78-16,14 0-31 16</inkml:trace>
</inkml:ink>
</file>

<file path=ppt/ink/ink4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9.340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175 0 344 0,'0'4'129'15,"-5"-4"-70"-15,-3 22-67 0,0-15 21 0,-9 4-29 16,-4 8-9-16,-4-1 8 16,0 4 7-16,5 1 6 0,7-5 1 0,5 8 1 15,8-4 2 1,8 4 0-16,17-4 2 16,4 0 1-16,5-3-1 15,7 18 1-15,1 4-2 16,-9-4-1-16,-4-4 1 15,-12 0 1-15,-9 0 10 0,-12 4 4 16,-13 4 10-16,-4-4 4 16,-12-11-10-16,-4-8-2 0,-5-3-12 15,1-19-7 1,-1-7-43 0,9 4-21-16,12-11-88 15</inkml:trace>
</inkml:ink>
</file>

<file path=ppt/ink/ink4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19.79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483 48 296 0,'-4'-3'112'0,"-1"14"-60"0,-11 26-63 0,12-8 18 16,-5 27-9-16,5 14 0 15,-4 15 4-15,-1 4 3 16,5 14-2-16,0 12-2 0,4-11 0 15,0-16 1-15,4-14 1 16,0-7-21-16,-4-23-10 16,-4-14-70-16,-4-23-57 15,-4-14 56-15</inkml:trace>
  <inkml:trace contextRef="#ctx0" brushRef="#br0" timeOffset="185">4 570 364 0,'-12'-4'137'0,"16"8"-74"0,17-8-80 0,-5 4 20 0,14-7-7 16,7-1 2-16,13 1-1 0,12-4 2 15,17 11 1-15,5-4-7 0,3 0 0 0,-8-3-26 32,-8 3-10-32,-13 1-31 15,-4-1-11-15,-8 0-17 16</inkml:trace>
  <inkml:trace contextRef="#ctx0" brushRef="#br0" timeOffset="446">890 551 260 0,'-4'37'96'0,"8"-3"-52"0,1 14-47 0,-1-19 19 16,0 12-21-16,-4 22-6 0,0-4 6 15,0 4 1-15,0-11 4 16,0-12 2-16,0-7 3 0,0-10 22 15,-4-16 10-15,0-7-8 16,4-18-5-16,0-27-13 0,12-14-5 31,9 0 0-31,4 3 1 16,8 16-3-16,9 3-3 0,-1 3-29 16,1 9-14-16,0-1-64 15,-5 15-65-15,-4-8 55 16</inkml:trace>
  <inkml:trace contextRef="#ctx0" brushRef="#br0" timeOffset="1044">1294 880 304 0,'-8'19'112'0,"24"22"-60"0,1-19-58 0,-9-11 19 16,17-15-6-1,0-11 3-15,4-7-5 16,5-11-1-16,3-12-2 0,-4-10-10 0,-4-4-5 15,-4 0-4 1,-16 3 0-16,-9 12 4 16,-13 11 4-16,-12 14 2 15,-4 15 3-15,-8 12 6 16,-1 18 4-16,9 0 10 16,0 11 5-16,8 7-3 15,9 4 0-15,8 4-6 0,16 0 0 16,13-8-3-16,8-7 0 0,13-11-5 15,8-8-3 1,13-10-3-16,-5-19-1 16,-4-8-9-16,-4-14-3 15,-4-12-10-15,-8 1-2 16,-9-4 13-16,-4 4 5 16,-8 7 6-16,-4 11 2 15,-5 11 9-15,-8 19 5 16,-4 10 5-16,-4 16 1 15,0 14-6-15,-4 16 0 16,4 2-6-16,0-6-2 16,8-4-2-16,4-12-3 0,0-6 3 0,5-16 0 31,3-11 3-31,5-14 3 0,4-30-2 16,0-18-2-16,4-5-5 15,0 9 0-15,1 3-2 0,-5 11 0 16,-5 7 2-16,-3 12 0 15,0 14 0-15,-5 8 0 16,1 10 0-16,-5 9 0 16,0 14-9-16,5 7-4 0,-1 11-29 31,9-3-10-31,4-4-22 0,4-11-8 16,0 0-18-1</inkml:trace>
  <inkml:trace contextRef="#ctx0" brushRef="#br0" timeOffset="1454">2746 925 252 0,'17'-82'93'0,"-13"71"-50"0,4-15-44 0,-4 15 18 15,-4-3-10-15,0-1-2 0,-4 0 11 16,-4 4 6-16,-1 7-11 16,-7 8-6-16,-9 14-1 15,-4 8 1-15,4 15 4 16,4 14 2-16,8-3 1 0,5-4-6 15,8 0-4-15,13-3 1 16,12-12 2-16,4-3 4 16,4-23 2-16,9-14 6 15,-1-12 1-15,5-25-12 16,-4-30-5-16,3-19-19 16,-7-25-8-16,-5-34-14 15,-4 1-5-15,-8 21 25 16,0 23 12-16,-5 18 16 0,-7 26 5 15,-1 15 5-15,-8 15 1 16,0 18-8-16,-4 19-2 16,-4 14 1-16,-5 34 4 15,1 26-4 1,-1 22 0-16,5 11-6 0,4 22-1 16,12-4-3-16,0-10-3 15,1-12-27-15,3-22-10 16,-4-11-42-16,5-22-15 15,-5-27-13 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8.80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292 26 288 0,'-34'-30'107'0,"34"30"-58"0,-58 4-59 0,29 0 14 16,4 7-5-16,-12 4-7 15,3-1 5-15,1 9-16 16,8-1 10-16,13 4-9 16,7 3 10-16,18 1 3 15,12-1 2-15,21 5 1 16,4-5 0-16,8 8 0 16,-4-3 0-16,-4 10 4 15,-9 8-1-15,-16 0 21 16,-8-1-11-1,-21-3 30-15,0-7-23 0,-25-8 18 16,4-7-21-16,-25-15 1 16,8-3-10-16,-16-27-38 15,12-7 16-15,-4-14-31 0,9-1-81 16,11 4-39-16</inkml:trace>
</inkml:ink>
</file>

<file path=ppt/ink/ink5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22.008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197 37 288 0,'0'-7'110'0,"4"10"-60"0,-4 1-47 16,0 0 21-16,-4 14-19 0,-5 8-2 16,1 4-4-1,-5 3-1-15,5 8 2 16,4-4-3-16,8 0 2 0,9-4 3 15,12-7 1-15,12-8 3 16,5-14 1-16,3-15-3 16,9-15-1-16,-4-11-8 15,-8-7-2-15,-5-1 4 0,-3 5 1 16,-9 3 2-16,-9 3 2 0,-3 16 1 16,-9-1 3-1,-4 4-3-15,-4 1 0 16,-5 10-3-16,1 4-3 15,-4 11 2-15,-1 4 0 16,5 11-4-16,-1 11-1 16,1 22 0-16,4 26 4 0,4 19-1 0,0 14 1 15,8 22 2-15,1 12 0 16,-5 0-3-16,0-23 2 16,-4-3 1-16,-8-15 2 15,-5 0 8 1,-12-19 3-16,-8-22 2 0,-21-14 1 15,-13-19-4 1,-3-30-2-16,-5-25-17 16,0-19-6-16,17-15 9 15,16-3 6-15,21-1 2 16,17 1 3-16,16-27-6 0,26 8-1 16,24-7 0-16,13 7 0 15,8 4 0-15,5-4 2 16,-9 18-36-16,0 1-17 15,-4 7-87 1</inkml:trace>
</inkml:ink>
</file>

<file path=ppt/ink/ink5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22.239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29 0 368 0,'-4'0'140'0,"8"11"-76"0,-4 15-72 0,0-7 21 16,0 25-16-16,-4 15-2 0,0 19-62 0,0 14-25 15,-4 27-47-15,-1-1-15 16</inkml:trace>
</inkml:ink>
</file>

<file path=ppt/ink/ink5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22.353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</inkml:definitions>
  <inkml:trace contextRef="#ctx0" brushRef="#br0">1 0 428 0,'-4'26'159'0,"8"-4"-86"0,8 4-87 16,1 0 24-16,7-4-76 31,5 4-28-31,-4 4-68 16,0-8-27-16</inkml:trace>
</inkml:ink>
</file>

<file path=ppt/ink/ink5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40.53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474 175 236 0,'0'-41'88'0,"-21"30"-48"0,9-15-25 15,8 15 26-15,-5-4-11 16,-3-3-2-16,-5-1-19 0,1 5-5 15,-5 2-3-15,-8 5-6 0,-5 7-1 16,1 7 0 0,0 8 2-1,4 11-1-15,4 4 4 0,4 14-2 16,8 0 1 0,9-7 2-16,4-3 0 0,13-8 0 15,12-8 0-15,0-7 0 16,4-7 2-16,0-15-6 15,-4-15 1 1,-4 0-4-16,-5 0 0 0,-3 4 4 0,-5 3 3 16,-4 5-1-1,-4 6 0-15,0 8-6 16,0 15 0-16,0 15 3 16,5 3 4-16,-1 8-4 0,4 10 1 15,4 1 1-15,1 4 1 16,12-1 1-16,-8 4 0 0,3 4 0 15,-3 4 2-15,-13-8-1 16,-12-7 2-16,-5-4 7 16,-3-11 5-16,-9 0-3 15,-13-11-2-15,-12-8 1 16,-4-11 0 0,-4-7-5-16,4-7-2 15,4-11-4-15,8-1-1 0,9-7-1 16,12 8-2-16,9-1-13 15,12 1-6-15,12-4-41 16,13-4-19-16,21 3-20 16</inkml:trace>
</inkml:ink>
</file>

<file path=ppt/ink/ink5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40.849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101 606 312 0,'5'-11'118'0,"-5"11"-64"0,-17 7-70 0,9 1 15 16,-5 3-3-16,-4 7 1 16,-3 8-2-1,3-4 1-15,5 12 2 16,12-8 1-16,4 0 1 0,8-4 2 16,5-4 3-16,8-7 2 15,0-7 3-15,8-11 1 16,0-8 3-16,-8-4-3 15,-12-3 1-15,-13-4-7 16,-9-7-1-16,-7 0-4 0,-9-4-1 16,0 7-8-16,-4 8-2 0,4 3-1 15,4 8 2-15,4 8-18 16,9-8-9-16,8 11-17 16,8 0-3-16,9 0-43 15</inkml:trace>
  <inkml:trace contextRef="#ctx0" brushRef="#br0" timeOffset="500">571 621 240 0,'-45'11'90'0,"32"4"-48"0,-8 3-49 0,13-7 14 16,0 4-3-16,-1 0 2 16,5 3 2-16,8-6 0 15,5-1-4-15,12-4 10 0,4-3 6 16,0-8-2-16,4-3 2 15,-4-4-7-15,0-4 0 16,-13-7-8-16,-4 7-1 0,-8 0-9 16,-8 4-2-16,-9 4-9 15,-8 7-3-15,5 0-3 16,3 3-2-16,5 1-26 16,3-4-12-16,5 0-39 31</inkml:trace>
  <inkml:trace contextRef="#ctx0" brushRef="#br0" timeOffset="732">917 11 304 0,'-4'-15'115'0,"4"19"-62"0,0-4-62 0,0 7 18 16,0 8-5-16,0 7 2 15,0 26-5 1,0-15 0-16,-13 41-1 16,5 19 0-16,0-1 0 0,3 4-3 0,1-7 2 0,13-19-1 15,-1-3 0-15,0-15-38 16,5-15-15-16,-1-19-66 16</inkml:trace>
  <inkml:trace contextRef="#ctx0" brushRef="#br0" timeOffset="1048">1079 724 288 0,'4'23'110'0,"9"-12"-60"0,7 18-52 0,1-21 22 0,4 3-3 16,9-4 2-16,3-10-6 15,5-5 0-15,3-7-8 16,5-3 1-16,-8-8 1 0,-5-15-14 15,-8-10-8-15,-8-1-17 16,-8 7-5-16,-13 12 7 0,-17 11 2 16,-4 14 17-16,-8 20 6 15,-4 21 12 1,-5 4 6-16,5 7 11 0,8 8 5 0,9 3-2 16,16-3-2-16,12-4-5 15,13-7 0-15,17-11-5 31,12-16 1-31,12-10-16 16,9-8-6-16,4-22-150 16</inkml:trace>
</inkml:ink>
</file>

<file path=ppt/ink/ink5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42.467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208 351 352 0,'-25'-14'132'0,"17"6"-72"0,-9 5-101 0,9 6 8 15,0 5-4 1,-17 6 7-16,-5 20 15 0,5 6 9 0,1 1 4 16,3 0 2-16,8-1 0 0,9-3 2 15,4 11 1-15,21-14 3 16,4-5 1 0,8-6-6-16,9-1-2 15,-5-4 8-15,-8-3 5 16,-8 0-3-16,-8 0-3 15,-13-1 14-15,-9-3 7 16,-12 1-12-16,-8-5-6 16,-4-7-14-16,-4-7-5 0,3-1-37 15,9-7-14-15,9 1-7 16,7-9 2-16,5 5-19 31</inkml:trace>
  <inkml:trace contextRef="#ctx0" brushRef="#br0" timeOffset="310">221 703 240 0,'25'18'90'0,"-13"4"-48"0,5-10-42 0,-5-5 16 16,5-3-9-16,8-1-2 15,4-6 2 1,4-5 0-16,5-7-3 0,-1-7 2 0,0-7 3 0,-3-5-5 16,-1-14 0-16,-8-3-2 15,-13 6-2-15,-7 8-6 16,-5 8-1-16,-5 10-6 15,-7 12-2-15,-5 14 11 16,-8 12 4-16,-4 10 7 31,4 1 4-31,9 3 2 0,3 8 5 16,13 7-1-16,4-11 1 16,9 0-5-16,12 0 0 0,12-8-6 15,5-10-2-15,4-8-13 0,8-7-5 16,0-8-51-16,0-18-23 31,8-4-32-31</inkml:trace>
  <inkml:trace contextRef="#ctx0" brushRef="#br0" timeOffset="903">1227 473 252 0,'-4'-25'96'0,"0"21"-52"0,-4-18-40 16,4 18 21-1,-5-3-12-15,-7 7-2 0,-5 14-6 16,-12 9-2-16,-1 2-1 16,-3 9 7-16,-1 3 6 0,5 3 2 0,4 8 1 15,4-7-7-15,12-4-4 16,9-4 0-16,13-7 0 16,7-7 5-16,18-8 3 15,-1-7-13 1,4-8-5-16,5-18-26 15,-5-8-11-15,-8-7-6 16,-4 4-2-16,-4 3 20 0,-8 8 9 16,-9 7 12-16,-8 15 4 15,-5 15 5-15,-7 0 3 16,3 7 13-16,1 8 6 0,3-1-1 31,5 5-2-31,13-1-7 16,3-4-4-16,5-6 1 0,8-5 3 15,8-11-2-15,0-7 1 16,1-7-10-16,-1-11-1 16,-4-1-15-16,0-11-7 15,-4 1 8-15,-4 3 4 0,-5 4 3 16,-3 7 1-16,-5 0 5 16,1 26 6-1,-5-3 0-15,0 10-5 16,0-3-1-16,0 4-1 15,0-1 0-15,5-3 0 16,-1 0 0-16,0-4 4 0,1-8 2 16,-1-3 13-16,0-7 7 15,5-8-11 1,-1-7-6-16,1 0-5 16,3 7-4-16,1 0-2 0,8 8-1 15,0 3-31-15,4 4-15 16,0-7-94-1</inkml:trace>
  <inkml:trace contextRef="#ctx0" brushRef="#br0" timeOffset="1423">2076 573 336 0,'-8'-7'126'0,"-1"3"-68"0,1 8-70 0,4-4 20 15,-9 11-4-15,-3 7 2 0,-5 5-2 16,-4 14-3-16,4-8 0 15,9 8-4-15,3 0 2 0,9-4-1 16,17-7 0 0,4-7 6-16,12-15 2 15,9-4 0-15,4-12 1 0,12-17-4 16,0-15-2 0,0-30-22-16,1-23-9 0,-10-2-29 15,-7-9-13-15,-9 5 39 16,-4 18 19-16,-8 18 28 15,-4 12 15-15,-9 14 5 16,-8 15 1-16,-4 22-10 16,-4 15-2-16,-5 23-12 15,1 14-2-15,-1 18 1 0,1 31 1 16,4 10-5-16,3-4-4 16,5-6 1-16,5-9 0 15,-1-17 7-15,4-20 6 16,0-17 5-16,1-16 4 15,3-18-13 1,1-33-7-16,12-15-14 16,0 3-5-16,-1 8 5 15,1 8 4-15,0 3 8 16,0 15 6-16,-4 11-3 0,0 11 2 16,-4 18-3-16,-1 5 0 15,-3 3-6-15,-1 15 1 0,1-4-5 16,-5-4 1-1,0-7-47-15,-4-11-18 0,-4-15-86 16</inkml:trace>
</inkml:ink>
</file>

<file path=ppt/ink/ink5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45.591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279 566 268 0,'0'-29'101'0,"5"7"-54"0,-22-12-75 16,13 19 9-16,-4-7 8 16,-1 15 8-16,-7 11 5 0,-5 10 2 15,-8 12-2-15,-5 8 5 0,-7 14 5 16,3 3 7-16,9 5 3 0,4-1-9 15,9-7-5-15,16-7-1 16,12-4 2-16,9-15 5 31,4-14 1-31,4-16-15 0,0-14-6 0,9-19-31 16,-5-3-14-16,-4 3 13 0,-4 8 9 16,-8 7 16-16,-1 11 7 15,-3 12 16-15,-5 14 6 16,-4 7-4-16,0 12 1 15,0-1-6-15,5 5 1 32,3-1 1-32,5-3 2 0,4-1 8 15,4-7 5-15,4-3-4 16,4-12 0 0,13-10-5-16,0-12 1 0,-1-15-3 0,1-18 0 15,-4-7-14-15,-5-19-4 16,-4-19-9-1,1-7-2-15,-5 8 9 0,-12 3 3 16,-9 15 4-16,-8 4 2 16,-4 11-1-16,-5 11 2 15,-7 14 0-15,-5 16 1 16,-8 10-2-16,-5 12-2 0,1 22 1 31,0 15-1-31,4 22 0 16,8 25 2-16,9 5-3 15,7 3 0-15,14-7 1 0,11 3 0 16,10-14 0-16,3-12 0 16,4-10 0-16,13-19 2 15,0-15-3-15,8-18-2 16,9-19-12-16,0-11-2 16,-1-4 8-16,-3-7 5 0,-9-3 5 15,-9 3 2 1,-7-4 1-16,-9-3 2 0,-8-8-1 15,-9 11 0-15,-3 12-1 16,-9 7 2-16,-9 14-3 16,-16 19 0-16,0 4 1 15,0 7 0-15,0 0 0 0,5 8 0 16,7 7-5-16,9-7 1 16,8-12 2-16,21 1 1 15,4-16 1-15,4-3 0 0,1-11-16 16,-1-7-6-16,-4-5-18 31,-8 1-5-31,-4 7 9 16,-5 1 6-16,-8 6 13 15,-4 8 7-15,-4 8 7 0,-4-5 4 16,-1 16-2 0,5-4 0-16,4 11 5 0,4 3 3 0,5 1-6 15,-1 18-1-15,5 11-2 31,7 22 1-31,-3 4-4 0,0 15 0 0,-5 7-1 16,-8-3 0 0,-8 3 6-16,-4-7 2 0,-9-15 17 15,-8-7 8-15,-4-19-8 16,-17-18 0-16,-8-19-5 16,-8-22 0-16,-1-30-27 15,1-21-13 1,12-9 19-16,13 1 10 15,16 4 9-15,8 7 3 16,18 3-8-16,19 1-2 16,22 3 6-16,17 1 2 15,3 3-11-15,9-8-3 16,-4 4-11-16,-5 5-5 0,-3 2-48 16,-13 12-20-16,-9 0-60 15</inkml:trace>
</inkml:ink>
</file>

<file path=ppt/ink/ink5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45.763"/>
    </inkml:context>
    <inkml:brush xml:id="br0">
      <inkml:brushProperty name="width" value="0.10583" units="cm"/>
      <inkml:brushProperty name="height" value="0.10583" units="cm"/>
      <inkml:brushProperty name="fitToCurve" value="1"/>
    </inkml:brush>
  </inkml:definitions>
  <inkml:trace contextRef="#ctx0" brushRef="#br0">0 0 600 0,'4'15'222'0,"-8"-12"-120"0,16 5-200 15,-4 3-4-15,-3-7-129 16,-10-8-48-16</inkml:trace>
</inkml:ink>
</file>

<file path=ppt/ink/ink5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51.603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1239 0 320 0,'-41'-3'121'0,"24"21"-66"0,-24 27-71 16,16-16 18-16,-34 23-11 15,-24 44 1-15,-21 15 5 32,-8 11 1-32,-17 11 2 0,-4 23 0 0,12-16 2 15,9-11-1-15,16-21-1 16,21-27-10-16,17-18-4 16,29-37-119-1,25-34 18-15</inkml:trace>
  <inkml:trace contextRef="#ctx0" brushRef="#br0" timeOffset="439">1431 570 208 0,'4'-26'77'0,"-4"8"-42"0,-4 36-39 0,4-7 13 0,-4 4-3 32,-9 15 3-32,1 14 0 0,-5 8 0 15,0 3-5-15,1 8-1 16,-1 18 3-16,5-7-1 0,3-11 0 16,5-7-3-16,0-16-2 15,0-14 3-15,4-11 0 16,0-30-15-1,0-7-6-15,4-11-2 0,8 3 1 0,5 4 11 16,12 0 4 0,0 15 8-16,5 4 5 0,3 18 1 15,0-4 4-15,-3 19-5 16,-5 4-1-16,-8-4 5 16,-5 11 1-16,-7-4 4 15,-14-3 3 1,-7-8-7-16,-9 0-1 15,-4-4-9-15,-4-6-5 16,0-5-20-16,4-3-9 16,4-4-28-16,9-4-14 15,8-3-23-15</inkml:trace>
  <inkml:trace contextRef="#ctx0" brushRef="#br0" timeOffset="617">1868 958 260 0,'0'8'96'0,"0"6"-52"0,0 12-51 32,0-15 16-32,0 26-8 0,-9-7-1 15,1 0-4-15,0-8 0 0,3 4 2 16,1-15-43-16,0-11-19 0,0-22-32 16</inkml:trace>
  <inkml:trace contextRef="#ctx0" brushRef="#br0" timeOffset="718">1814 685 280 0,'-9'11'104'0,"13"0"-56"0,25 0-91 0,-20 4 1 16,12 7-66-16,4 0-26 16</inkml:trace>
</inkml:ink>
</file>

<file path=ppt/ink/ink5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52.79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257 12 280 0,'-42'-15'104'16,"30"15"-56"-16,-13 15-60 0,12-8 15 0,-3 15-5 16,-9 4 1-16,0 4-4 0,8 3 1 31,4 4 2-31,13 4-1 0,5-8 1 15,7-3 4-15,9-12 3 0,4-11 2 16,12-7 3-16,1-14-3 16,3-9 1-16,-7-2-21 15,-5-1-8-15,-8 3 6 16,-5 5 3-16,-16 18-8 16,0 11 7-16,-8 15 2 15,8 22 7-15,0 15 4 16,4 15-1-16,0 10-2 15,0 12 2-15,1 22 0 16,-1-11 1-16,-4-11 0 16,-9-4 19-16,1-11 10 15,-13-18 8-15,-8-12 2 0,0-18-8 16,-17-18-2-16,-8-23-7 16,0-29-2-16,4-23-16 15,13-7-6-15,16 1 2 16,17 6 1-16,20-7-2 0,18 8 1 31,20-1 0-31,8 4 0 16,17 1-31-16,0 6-14 0,9 5-98 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6:59.55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1 503 252 0,'-13'-11'93'0,"13"11"-50"0,4 11-55 15,0-7 13-15,5 3-4 16,16 8 1-16,8 3 2 0,13-7 0 16,8-7 4-16,0-11 13 31,0-1-8-31,4-18 8 0,1 4-9 0,-5-18-9 15,-4 3 0-15,-17-26-4 16,-17-19-18 0,-20 16-11-1,-4 10 17-15,-29 27 4 16,-5 18 9-16,-25 25 12 0,9 12-5 16,-13 15 17-16,13 7-11 15,0 26 3-15,12 22-6 0,17-11 4 16,8 8-6-16,25-12 7 15,13-11-7 1,20-7 10-16,9-11-8 16,21-11-30-16,4-8 13 0,12-18-117 15,-4-8 71-15,8-22-69 16</inkml:trace>
  <inkml:trace contextRef="#ctx0" brushRef="#br0" timeOffset="405">1407 11 300 0,'-42'-22'112'0,"42"22"-60"0,-83 15-65 0,46 14 17 16,-13 16-11 0,-9 10 2-16,1 1 1 15,4 6 2-15,8 9 1 16,5 10-2-16,16 4 2 0,12-4-1 15,17-14 0-15,5-23 28 16,7 1-14-16,22-27 6 16,12-18-6-16,0-29-7 31,0-1-3-31,0-36-17 0,-1-1 8 16,-7-14-8-16,-5 14 9 0,-12 4-4 15,-4 19 6-15,-17 14-9 16,-4 19 8-16,-12 19 2 15,-1 6 2-15,-3 16 5 16,3 3-2 0,1 23-3-16,8-1 0 0,4 15 3 15,12 1-1-15,9-1 6 0,12-4-32 16,5-21-108 0,3-8 71-16,22-30-66 15</inkml:trace>
  <inkml:trace contextRef="#ctx0" brushRef="#br0" timeOffset="705">2280 78 304 0,'-8'-78'112'0,"8"78"-60"0,-50 4-54 0,25 3 18 16,4 8-13-16,-24 11-1 0,-1 3-4 16,4 5 1-16,5 3-1 15,12 7-2-15,12-3-4 0,18-4-7 16,11 3 8-16,26 1 1 15,4-4 4-15,12 4 0 16,0-4 0-16,-8 11 0 16,-4 7 0-16,-21 8 4 0,-25-4 1 15,-21 4 1-15,-16-7 11 32,-9-12 5-32,-8-7-10 0,0-15-1 0,0-3-2 0,8-16-10 15,8-6-5-15,13-12-179 31,9 0 102-15</inkml:trace>
</inkml:ink>
</file>

<file path=ppt/ink/ink6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53.384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275 551 236 0,'0'-14'90'0,"0"-1"-48"0,0-11-64 0,-4 15 6 0,-4-4 9 15,-9 8 8-15,-8-4 12 16,-4 7 4-16,-4 8-8 15,-1 7 3-15,1 11 4 0,4 11 3 16,-4 8 3-16,16 7-12 16,5 0-6-16,12-4 2 15,8-10 3 1,9-12 6-16,8-15 5 16,12-7-4-16,0-37 1 0,1-18-23 0,-1-16-8 15,-3-14-18-15,-5-14-6 16,-4-9 5-16,-5 8 3 0,-3 23 25 15,-4 18 13-15,-5 18 8 32,0 15 3-32,-4 22 1 15,-4 19 0-15,0 18-11 0,-4 12-3 16,0 18-4-16,4 0 1 16,0 11-2-16,0 0-1 15,4 11 1 1,5-11 1-16,3-15-25 0,1-11-10 15,3-11-91-15</inkml:trace>
  <inkml:trace contextRef="#ctx0" brushRef="#br0" timeOffset="363">858 503 252 0,'0'-40'96'0,"0"21"-52"0,-5-3-49 0,-3 7 17 15,-8-3-9-15,-5 10-2 16,-4 5 6-16,-4 10 5 16,-5 4-6-16,-11 8 8 0,7 18 3 15,1 0-7-15,8 7-3 0,12 8 0 0,13-12 2 32,12 1 2-32,9-11 3 0,4-8-1 0,4-15 2 15,4-25-17-15,8-4-8 16,1-12-22-1,-5 1-9-15,-8 3 12 0,-9 12 9 16,-3 11 7 0,-9 7 4-16,-4 7 8 15,13 22 5-15,-9 8 7 16,4-3 3-16,4 3-10 0,5-4-1 16,12-11-1-16,9-3 1 0,-1-12-17 15,5-11-5-15,-1-18-95 16</inkml:trace>
</inkml:ink>
</file>

<file path=ppt/ink/ink6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54.092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203 0 304 0,'5'18'115'0,"-1"16"-62"0,-4 6-60 0,0-21 19 0,-4 18-13 15,-9 15 1-15,9 11 0 0,-4 7 0 16,3 11 0-16,1 1-7 16,4-20 0-16,0-2-4 0,0-20 0 15,-4-14-30-15,0-18-12 32,-8-31-37-17,-1-21-33-15,-16-8 45 16,0-14 312-1,-9 10-122 1,13 19-37-16,9 15-51 16,12 15-26-16,16 3 1 15,21 4 0-15,13 0 1 16,17 0-5-16,7 0 1 0,9 0-33 16,4 0-16-16,-3 0-69 15</inkml:trace>
</inkml:ink>
</file>

<file path=ppt/ink/ink6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9:54.416"/>
    </inkml:context>
    <inkml:brush xml:id="br0">
      <inkml:brushProperty name="width" value="0.10583" units="cm"/>
      <inkml:brushProperty name="height" value="0.10583" units="cm"/>
      <inkml:brushProperty name="color" value="#7030A0"/>
      <inkml:brushProperty name="fitToCurve" value="1"/>
    </inkml:brush>
  </inkml:definitions>
  <inkml:trace contextRef="#ctx0" brushRef="#br0">319 8 340 0,'-16'-11'126'15,"3"11"-68"-15,-7 3-65 16,11 1 19-16,-16 3-8 0,-4 12 2 16,-8 7-5-16,-5 7-1 0,5 11 0 15,3 4-3-15,9 1 2 0,5 10 1 16,7-11 0-16,13-11 6 15,8-8 4 1,5-10 6-16,8-19 2 16,8-15-7-16,8-11-2 0,-3-7-16 15,-5-4-8-15,8 11-8 16,-12 4-1-16,-4 7 6 16,-9 11 6-16,-3 12 11 15,-5 14 6-15,0 11 0 16,-4 8 2-16,13 11-4 15,-1-4-2-15,5-4 0 0,12-7-1 16,12 0-60 0,9-22-26-16,-4-11-43 15</inkml:trace>
</inkml:ink>
</file>

<file path=ppt/ink/ink6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20:16.94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1786 1896 188 0,'0'-60'71'0,"-4"38"-38"0,-4-4-21 0,3 15 19 16,-3 0-10-16,-9-7 1 16,1 10-15-16,-5 8-5 15,-4 15-1-15,-4 11-1 0,0 11 0 16,4 7-3-16,4 8 0 16,4 7-1-16,9 8 3 0,8-4-2 31,8-8 1-31,9-10 4 15,12-16 3-15,4-25 7 16,1-12 2-16,-5-14-5 16,0-11-3-16,-4-4-3 0,-8-15-3 15,-9-3-2-15,-8 10 1 16,0 12 1-16,-4 11 0 16,0 7 2-16,-5 15 1 15,1 15-6-15,4 11 0 0,4 7-1 16,4 8-1-1,4 7 1-15,9 0 0 0,8 0 3 16,12-7 2 0,5-12 2-16,8-21 3 0,0-16-25 15,4-18-12-15,-4-11-77 16</inkml:trace>
  <inkml:trace contextRef="#ctx0" brushRef="#br0" timeOffset="385">2597 953 264 0,'-4'-34'99'0,"4"34"-54"0,-4 0-50 15,4 8 15-15,-4 7-13 16,-4 33-2-16,-1 14 4 16,-7 16 2-16,-1 18 1 15,0 30-2-15,1 3 1 0,3-6-1 16,5-13 0-16,4-6 0 15,4-15 0-15,0-19 2 0,0-15 1 16,4-6 1-16,0-24 0 0,0-17-9 16,5-23-2-16,3-22-31 15,9-15-13-15,4 8 26 16,4 7 13-16,8 11 13 16,1 15 8-1,-1 11 1-15,1 15 2 16,-1 7-4-16,-8 8 0 15,-4 10-1-15,-8 8 1 16,-5 0 9-16,-8 4 4 16,-4-4 0-16,-4-7 2 15,-4-8-9-15,-4-11-1 0,-1-11-18 16,-4-25-9-16,9-23-110 16</inkml:trace>
  <inkml:trace contextRef="#ctx0" brushRef="#br0" timeOffset="735">3600 1589 212 0,'21'-8'79'0,"-25"8"-42"0,-1 0-43 16,-15 15 51-1,-14 7-27-15,-11 8-11 16,-9 3-8-16,4 0-1 15,4-3-1-15,13 0 1 0,8-4-3 16,16 3-1-16,13-3 0 16,21-4 4-16,9 0-1 0,7 1 1 15,5-1 2-15,0 4 0 16,-9 0-3-16,-8-1 2 16,-8 5 5-16,-4 0 5 0,-13-5 10 15,-12 1 8-15,-9 4-8 16,-4-8-3-16,-4-7-9 15,4-8-3-15,1-7-18 16,3-7-7 0,9-8-39-16,4-11-14 15,12 0-25 1</inkml:trace>
  <inkml:trace contextRef="#ctx0" brushRef="#br0" timeOffset="947">4178 1363 268 0,'4'-4'101'0,"-4"12"-54"0,0 14-57 16,0 0 14-16,0 11-8 15,-4 30 3-15,0 15 0 16,0 11 3-16,0 3-1 16,0 4 2-16,4-3 0 0,0-1-1 15,4-21-2-15,0-20-4 0,-4-10-2 16,-13-56-70-1,-11-18-31 1</inkml:trace>
  <inkml:trace contextRef="#ctx0" brushRef="#br0" timeOffset="1323">3717 1729 268 0,'-21'4'101'0,"25"7"-54"0,8-4-55 0,1 1 16 15,12-4-8-15,21-4 2 0,16 0 1 16,9-4 1-16,8 0-2 15,4 0-2-15,-4 1 3 0,0-12-7 16,-8 4 1-16,-5 0-6 16,-3 3-1-1,-13 12 2-15,-9 3 5 0,-7 5 0 16,-10 10-1 0,-7 11 3-16,-9 8 0 15,-8 3 1-15,-8 12 0 16,0 3 0-16,-1 11 0 0,1-3 2 15,0-12 3-15,4-11 9 16,0-14 5-16,-5-19 13 0,5-22 7 16,0-22-15-16,4-12-3 15,12-18-15-15,9 1-4 0,0 2-4 16,0 12-2-16,0 11-11 31,4 11-2-31,0 8-25 16,-1 7-10-16,6 7-70 15,15 8-38 1,-3 0 80-16</inkml:trace>
  <inkml:trace contextRef="#ctx0" brushRef="#br0" timeOffset="1870">5293 1744 312 0,'-12'-11'118'0,"8"4"-64"0,-25 7-54 0,20 3 21 0,-7 5-17 16,-5 3-4-16,-8 11-5 15,-5 15 0-15,-3 4 3 16,8-1 1-16,4 5 1 16,4 3-3-16,9-4 0 0,7 0 2 15,14-10 0-15,11-8 1 16,10-12 0 0,7-14 4-16,13-18 5 15,-4-8-7-15,-5-15-3 16,-3-3-7-16,-9 3-2 15,-4 8 2-15,-8 7 3 16,-5 15-4-16,-8 11-1 0,-4 11 0 16,0 8 4-16,0 10 3 15,0 8 4-15,8 8-2 0,5-5-2 16,8 1 2-16,12-4 2 16,4-22 0-16,9-8 2 15,8-14 2-15,0-12 4 16,17-14-9-16,-8-4-2 0,-5-7-1 31,-8-1-2-31,-13 8 1 0,-8 8 3 0,-12 6 0 16,-17 9 1-16,-4 10-3 15,-17 8 2-15,-8 14-1 16,0 4 0 0,0 4 0-1,-1 8 0-15,18 2 2 0,12 5 0 16,8-8 4-16,17-3 2 15,9-11 6-15,11-8 5 16,9-15-7-16,5-11-3 16,11-11-26-16,1-18-13 0,8-15-82 15,0-8-49 1,-4-25 75-16</inkml:trace>
  <inkml:trace contextRef="#ctx0" brushRef="#br0" timeOffset="2051">6812 1278 280 0,'0'0'107'0,"8"4"-58"0,-4 36-51 0,-4-25 22 16,0 11-10-16,0 26 2 16,0 26-7-16,-4 14-3 15,0 12-1-15,0 10-1 0,4 19 2 16,0-7 1 0,0-22 1-16,0-16-9 15,0-17-4-15,-9-20-37 16,-3-21-15-16,-5-26-57 15</inkml:trace>
  <inkml:trace contextRef="#ctx0" brushRef="#br0" timeOffset="2186">6433 1792 344 0,'-12'-7'129'0,"16"10"-70"0,13 9-71 0,3-1 18 16,18 0-3-16,16 3 5 0,17-2-4 15,20-1-2-15,17 0-1 16,0-4-85-16,-12-3-35 0,-25-8-7 15</inkml:trace>
  <inkml:trace contextRef="#ctx0" brushRef="#br0" timeOffset="2671">1911 3445 220 0,'-29'45'82'0,"20"36"-44"0,-3 37-47 0,8-59 12 0,0 34-2 16,4 21 1-16,8 20-3 16,9-5 1-16,8-3 0 15,4-8-27-15,0-22-9 16,0-18-48-16</inkml:trace>
  <inkml:trace contextRef="#ctx0" brushRef="#br0" timeOffset="2868">1274 4266 324 0,'-8'-7'121'0,"21"7"-66"0,16 3-69 16,0-3 17-16,21 0-6 15,12 4 1-15,21 0 2 16,13 0 0-16,12-4 0 16,9 3-11-16,-9-3-5 0,-8 0-25 15,-13-3-9-15,-8-9-64 16</inkml:trace>
  <inkml:trace contextRef="#ctx0" brushRef="#br0" timeOffset="3234">2676 3271 268 0,'-29'15'101'0,"21"26"-54"0,-9 29-59 0,9-14 13 15,-4 21-2 1,-5 12 5 0,0 33-4-16,5 15-2 15,-1 3 1-15,5-18 0 0,8-14 1 16,0-16 0-16,4-22 0 15,4-18 2-15,1-22 3 16,3-27-15-16,5-28-8 16,8-24-18-16,8-21-5 0,5 7 26 15,-1 12 15-15,-4 14 6 16,1 11 5-16,-1 11 0 0,-8 30 1 16,4 11-2-16,-4 11-1 15,0 14-3-15,-13 8-1 16,1 12-1-1,-13 6 0-15,0 5-5 16,8-5 1-16,0-17-7 0,9-20-3 0,0-18-89 16</inkml:trace>
  <inkml:trace contextRef="#ctx0" brushRef="#br0" timeOffset="3401">3330 4344 244 0,'0'37'93'0,"0"0"-50"0,-13-4-50 0,13-18 14 0,0 0-7 16,4-4 2-16,0 0-21 15,1-7-7-15,7-8-36 16,-12-11-12-16,-4-18-2 16,-13-15 4-16</inkml:trace>
  <inkml:trace contextRef="#ctx0" brushRef="#br0" timeOffset="3770">3259 3767 232 0,'4'-8'88'0,"4"27"-48"0,21-19-47 0,-8 7 14 16,8 1-10-16,9-5 2 31,12 5-32-31,4 3-13 0,-4 4-4 16,0 0 3-16,-5 7 26 15,-7 7 14-15,-5 12 23 16,-8 11 13-16,-4 14-13 15,-9 1-4-15,-7 7-3 16,-5-4 1-16,-5-3-5 16,1-4 10-16,0-8 5 0,0-14 5 15,0-12 4-15,4-10-2 0,8-19-2 16,5-11-22-16,7-23-11 16,5-6 0-16,0-1 2 0,4 0 1 15,1 8 1-15,-1 7 0 16,-4 11 3-16,-5 8 0 15,1 11 3-15,0 7 3 16,-4 7 4 0,-5 12-4-16,-4-1-3 15,1 5-1-15,-1 3 1 16,0-4-21-16,5-7-7 16,-1-11-73-1</inkml:trace>
  <inkml:trace contextRef="#ctx0" brushRef="#br0" timeOffset="3992">4623 3771 244 0,'-20'-12'90'0,"20"16"-48"0,-17 18-47 0,13-3 15 15,0 10-8-15,-5 23 1 16,-3 33-4-16,-1 4 0 0,1 15 1 15,-1 10 0-15,9 23 2 0,4-8-14 16,4 1-5-16,9-30-29 16,8-23-10-16,8-29-28 15</inkml:trace>
  <inkml:trace contextRef="#ctx0" brushRef="#br0" timeOffset="4231">5085 4026 296 0,'-37'37'112'0,"4"7"-60"0,-13 26-61 16,12-40 20-16,-7 7-10 15,-5 7-1 1,-12 1-2-16,8-8 1 16,8-8 1-16,13-3-3 0,8-4 0 15,17-3-1-15,17 3 3 16,8 0-5-16,8 4 2 0,8 0 4 15,9-4 2-15,0 0-9 16,4-7-3-16,-1-7-44 16,1-8-16-16,0-12-31 15</inkml:trace>
  <inkml:trace contextRef="#ctx0" brushRef="#br0" timeOffset="4412">5385 4329 304 0,'0'7'112'0,"-4"8"-60"0,-1 7-67 0,5-7 16 0,0 4-5 32,0 3 4-32,-4 7 3 0,0 5 1 15,0 3-2-15,4-4-2 0,0-7 3 16,0-4-7-16,0-11-1 0,0-18-40 16,-4-19-15-16,-4-22-52 31</inkml:trace>
  <inkml:trace contextRef="#ctx0" brushRef="#br0" timeOffset="4531">5314 3911 300 0,'-8'-7'112'0,"12"7"-60"0,4 3-65 15,-4 1 17-15,9 4-11 16,4-1 2 0,3 0-52-16,1 4-22 0,17 0-26 15,-5 8-11 1</inkml:trace>
  <inkml:trace contextRef="#ctx0" brushRef="#br0" timeOffset="5296">5676 4155 232 0,'17'63'88'0,"-13"-44"-48"0,-4 18-27 0,0-15 24 16,0 15-19-16,-4 0-5 31,-5 3-6-31,1 5-2 0,0-1-3 16,-1-3 1-16,1-8 0 0,0-11 3 15,-1-18 1 1,5-15-3-16,4-8-7 0,4-18-3 15,9 4 0-15,4-4 4 16,8 8-4-16,4-1 2 16,0 4 6-16,17 4 4 15,-9 7-3-15,0 8-2 16,-7 10 2 0,-10 8 0-16,-7 12-1 15,-5 6 1-15,-16 8-2 16,-5 4 2-16,13 3-2 15,0 1-1-15,0-1-2 0,9-7 1 0,3-11 1 16,9-15 2-16,8-15 5 16,21-18 4-16,-4-11-4 15,0-19-2 1,8 0 0-16,-9 4-1 16,-7 8-5-16,-17 10-1 15,-21 11-15-15,-9 8-4 16,-12 15 6-16,-16 18 6 0,-5 4 6 15,9 4 2-15,4 7 1 16,8 0 0-16,9 0 2 16,16 7 1-16,8-11 7 15,18-18 4-15,11-7-1 0,17-12 0 16,-8-7-5 0,-4-8-3-16,-4-3-13 0,-17 4-5 15,-9 6-7 1,-3 5-1-16,-9 3 1 15,-8 8 0-15,-5 11 8 16,9 11 7-16,-4 22 2 16,4 4-1-16,4 7 9 15,-4 15 4-15,13 7-2 16,-9 15 1-16,-8 23-5 16,-9 3 0-16,1-15 1 15,-9-11 2-15,-8-15 30 16,0-14 13-16,-21-15 0 0,4-23 0 15,-12-21-23-15,0-27-8 16,-1-21-20-16,10-27-6 16,15-7-2-16,26 0 1 0,29 7 3 15,16 12 2-15,30 3-3 16,20 4 2-16,30 4-4 16,-9 7 1-16,4 3-78 15,-12 1-32-15,-25 0-22 31</inkml:trace>
  <inkml:trace contextRef="#ctx0" brushRef="#br0" timeOffset="6083">259 1351 304 0,'17'-81'115'0,"24"36"-62"0,51-43-66 0,-34 39 15 15,38-13-5-15,33-9 1 16,37-6 2-16,30-12 0 0,41-29 0 15,42 3-5-15,41 0 1 0,30 8 0 16,28 11-1-16,26 18-1 16,-1 12-1-16,5 21-3 0,0 23-1 15,-9 18 10-15,-12 30 5 16,8 30-1-16,-12 55-2 16,-17 26-5-16,-12 25 0 15,-34 53 2-15,-29 51 1 16,-24 19-6-16,-55 40-3 15,-46 38 3 1,-54-8 4-16,-49 18 0 16,-51-14 1-16,-37 11 4 15,-49-19 1-15,-43-7 16 16,-41-26 10-16,-33-11 0 16,-42-22 3-16,-30-1-5 0,-24-40-2 0,-33-22-11 31,-25-22-6-31,-26-41-10 0,-20-44-3 15,-33-45-20-15,-21-52-7 0,-21-47-7 16,8-34-4-16,1-37 35 16,12-11 17-16,-51-29 29 15,47-19 11-15,66-19-1 16,46-14-2-16,42-52-12 16,66-22-6-16,67-49-19 0,75-40-7 15,28 118-5-15,147-191-1 16,61 2-2-16,68 49 1 15,37 11 1-15,41 52 2 16,13 36-26-16,-9 34-8 16</inkml:trace>
</inkml:ink>
</file>

<file path=ppt/ink/ink64.xml><?xml version="1.0" encoding="utf-8"?>
<inkml:ink xmlns:inkml="http://www.w3.org/2003/InkML">
  <inkml:definitions>
    <inkml:context xml:id="ctx0">
      <inkml:inkSource xml:id="inkSrc0">
        <inkml:traceFormat>
          <inkml:channel name="X" type="integer" min="-2.14748E9" max="2.14748E9" units="cm"/>
          <inkml:channel name="Y" type="integer" min="-2.14748E9" max="2.14748E9" units="cm"/>
          <inkml:channel name="F" type="integer" max="32767" units="dev"/>
        </inkml:traceFormat>
        <inkml:channelProperties>
          <inkml:channelProperty channel="X" name="resolution" value="1000" units="1/cm"/>
          <inkml:channelProperty channel="Y" name="resolution" value="1000" units="1/cm"/>
          <inkml:channelProperty channel="F" name="resolution" value="0" units="1/dev"/>
        </inkml:channelProperties>
      </inkml:inkSource>
      <inkml:timestamp xml:id="ts0" timeString="2020-01-22T18:13:36.567"/>
    </inkml:context>
    <inkml:brush xml:id="br0">
      <inkml:brushProperty name="width" value="0.1" units="cm"/>
      <inkml:brushProperty name="height" value="0.1" units="cm"/>
      <inkml:brushProperty name="color" value="#E71224"/>
    </inkml:brush>
  </inkml:definitions>
  <inkml:trace contextRef="#ctx0" brushRef="#br0">618 21 6400,'3'-20'3466,"-3"19"-3034,-1 3-414,1-1 0,0 0 0,-1 1 1,1-1-1,-1 0 0,0 1 0,1-1 0,-1 0 0,0 0 0,0 0 0,0 0 0,0 1 0,0-1-18,-3 4 43,-21 34-67,2 2 0,2 0 0,-6 20 24,4-11-126,-322 722-101,204-439-5839,140-330 3677</inkml:trace>
  <inkml:trace contextRef="#ctx0" brushRef="#br0" timeOffset="768.02">609 713 4992,'0'-4'2145,"2"7"-1615,0 10-603,-4 32 645,-3 0 0,-1-1 0,-8 25-572,-5 32 354,-4 34-1170,23-126 186,3-12 3,6-14-31,22-69-202,15-40-2,-35 103 1042,0-1 0,2 2 0,0-1-1,5-2-179,-14 20 182,0-1 0,0 1 0,1 0 0,-1 1 0,1-1 0,4-2-182,-8 7 31,0-1 0,0 0 0,0 0 0,0 1 1,0-1-1,1 1 0,-1-1 0,0 1 0,0-1 0,0 1 1,1 0-1,-1-1 0,0 1 0,0 0 0,1 0 0,-1 0 1,0 0-1,1 0 0,-1 0 0,0 0 0,0 1 0,1-1 1,-1 0-1,0 1 0,0-1 0,0 1 0,0-1 0,1 1 1,-1 0-1,0-1 0,0 1 0,0 0 0,0 0 0,0 0 1,-1 0-1,1 0-31,2 2 47,-1 1 0,0 0 0,0-1 0,0 1 0,-1 0 0,1 0 0,-1 0 0,0 0 0,0 1 0,0-1 0,-1 0 0,1 0 0,-1 1-47,0 14 83,0 1 1,-1 4-84,0-14 6,-4 40-1,2-30-293,1 0 0,1 2 288,1-22-13,0 0-1,0 0 1,0 0-1,0 0 1,0 0-1,0 0 1,0 0-1,0-1 1,0 1 0,0 0-1,0 0 1,0 0-1,0 0 1,0 0-1,0 0 1,0 0-1,0 0 1,0 0-1,0 0 1,0 0 0,0 0-1,1 0 1,-1 0-1,0 0 1,0 0-1,0 0 1,0 0-1,0 0 1,0 0 0,0 0-1,0 0 1,0 0-1,0 0 1,0 0-1,0 0 1,0 0-1,0 0 1,0 0-1,0 0 1,0 1 0,0-1-1,0 0 1,0 0-1,0 0 1,0 0-1,0 0 1,0 0-1,0 0 1,0 0-1,0 0 1,0 0 0,0 0-1,0 0 1,0 0-1,0 0 1,1 0 13,3-7-375,8-18 224,-4 10 70,10-22 72,41-74-55,-46 89 483,1 1 0,1 0 0,16-16-419,-30 35 108,1 0-1,1 0 1,-1 0 0,0 0-1,0 0 1,1 1 0,-1-1-1,1 1 1,0 0 0,-1-1-1,2 1-107,-3 1 27,0 0 1,-1 0-1,1-1 0,0 1 0,0 0 0,0 0 1,0 0-1,-1 1 0,1-1 0,0 0 0,0 0 1,0 0-1,-1 1 0,1-1 0,0 0 1,0 1-1,-1-1 0,1 0 0,0 1 0,-1-1 1,1 1-1,0-1 0,-1 1 0,1 0 0,-1-1 1,1 1-1,-1 0 0,1-1 0,-1 1 0,1 0 1,-1-1-1,0 1 0,1 0 0,-1 0 1,0 0-1,0-1 0,1 1 0,-1 0 0,0 0-27,2 12 60,0-1-1,-1 1 0,-1 0 1,0 0-1,0 0 0,-2 0 0,-1 9-59,0 6 12,-4 22-23,4-34-751,1 1 1,1-1-1,0 0 1,1 1-1,1 11 762,-1-28-177,0 1-1,0-1 0,1 1 0,-1 0 0,0-1 0,0 1 0,0 0 0,1-1 1,-1 1-1,0-1 0,0 1 0,1-1 0,-1 1 0,1-1 0,-1 1 0,0-1 1,1 1 177,7-3-2411</inkml:trace>
  <inkml:trace contextRef="#ctx0" brushRef="#br0" timeOffset="1156.165">1303 771 7680,'0'0'2506,"-8"-7"-2479,6 7-88,1-1 0,-1 1 0,1 0 0,-1 0 0,1 1 0,-1-1 0,1 0 1,-1 0-1,1 1 0,-1-1 0,1 1 0,-1-1 0,1 1 0,0 0 0,-1-1 0,1 1 0,0 0 0,-1 0 0,1 0 0,0 0 61,-25 22-195,25-22 174,-10 11 43,1 0-1,1 1 0,0 0 1,0 0-1,2 1 0,-1 0 1,2 1-1,0-1 0,1 1 1,0 1-1,1-1 0,1 0 1,0 1-1,1 0 0,1 0 1,0-1-1,2 3-21,-1-14 8,0 0 1,1 0-1,0 0 1,0 0-1,0 0 0,0 0 1,1 0-1,0 0 0,0 0-8,-2-4 14,1 1-1,-1 0 1,1 0-1,0 0 1,-1 0-1,1 0 1,0 0-1,0-1 1,0 1-1,0 0 1,0-1-1,0 1 0,0 0 1,0-1-1,0 0 1,0 1-1,0-1 1,0 1-1,0-1 1,0 0-1,0 0 1,0 0-1,0 0 1,0 0-1,1 0 1,-1 0-1,0 0 1,0 0-1,0 0 0,0 0 1,0-1-1,0 1 1,0 0-1,1-1-13,2-1-19,1 0-1,-1-1 0,0 0 0,0 1 0,0-1 0,-1 0 1,1-1-1,-1 1 0,1-1 0,-1 1 0,0-2 20,9-11-413,-1 0 0,0-3 413,-1 2-273,19-33-305,-14 24 610,0 1 1,2 0 0,3-2-33,-20 27 32,1-1-1,0 0 1,-1 0 0,1 0 0,0 0-1,-1 1 1,1-1 0,0 0-1,0 1 1,0-1 0,0 1-1,0-1 1,0 1 0,-1-1-1,1 1 1,0-1 0,0 1-1,0 0 1,1 0 0,-1-1-32,-1 2 22,1-1 0,-1 0 0,1 0 0,-1 1 0,1-1 0,-1 0-1,1 1 1,-1-1 0,1 1 0,-1-1 0,0 0 0,1 1 0,-1-1 0,0 1 0,1-1 0,-1 1 0,0-1 0,0 1 0,1-1 0,-1 1 0,0 0 0,0-1 0,0 1 0,0-1 0,0 1-22,2 7 121,-1 1 0,-1-1 0,0 0 0,0 5-121,0-5-67,0 76-1896,0-59-239</inkml:trace>
  <inkml:trace contextRef="#ctx0" brushRef="#br0" timeOffset="1501.672">1609 815 5888,'0'-19'2272,"3"19"-1760,-6-3-160,3 6-160,-10 5-544,-2 7-96,-4 7 224,-4 6 96,-5 9 128,4 4-96,4 3 0,10-1-32,2-2 96,10-5-512,7-3-96,8-8-96,6-5-1248,6-14-96</inkml:trace>
  <inkml:trace contextRef="#ctx0" brushRef="#br0" timeOffset="1901.035">2007 193 5120,'0'0'77,"0"-1"1,-1 1-1,1 0 1,0-1-1,0 1 1,0 0-1,0 0 1,0-1-1,-1 1 0,1 0 1,0-1-1,0 1 1,-1 0-1,1 0 1,0 0-1,0-1 1,-1 1-1,1 0 1,0 0-1,0 0 1,-1-1-1,1 1 0,0 0 1,-1 0-1,1 0 1,0 0-1,-1 0 1,1 0-1,0 0 1,-1 0-78,-1 11 1115,0 4-1024,-90 400 2568,3-16-3312,79-359 357,7-31 26,1 1 1,0 0 0,0-1-1,1 1 1,0 0 0,1 0-1,0 7 270,3-10-886,1-8 305,6-13-304,11-25-1850,7-19 2735,-10 18-496,17-27 496,19-15 1480,-44 69-592,0 1 1,1 0-1,0 0 1,12-9-889,-22 20 156,1-1 0,0 1-1,1 0 1,-1-1 0,0 1 0,0 0 0,1 0-1,-1 1 1,0-1 0,3 0-156,-5 1 32,1 0-1,0 0 1,-1 0 0,1 0-1,0 0 1,0 0 0,-1 0 0,1 0-1,0 0 1,-1 0 0,1 1-1,0-1 1,-1 0 0,1 0-1,-1 1 1,1-1 0,0 0 0,-1 1-1,1-1 1,-1 1 0,1-1-1,-1 1 1,1-1 0,-1 1-1,0-1 1,1 1 0,-1-1 0,1 1-1,-1 0 1,0-1 0,0 1-1,1 0 1,-1-1 0,0 1 0,0 0-1,0-1 1,0 1 0,0 0-32,1 10 40,0 1 0,-1-1 0,-1 1-1,0-1 1,0 0 0,-1 1 0,-3 6-40,2-1-13,-41 219-1256,40-210-304,4-5-907</inkml:trace>
  <inkml:trace contextRef="#ctx0" brushRef="#br0" timeOffset="2329.129">2320 976 8960,'-17'44'3328,"13"-26"-2592,-4 11-672,3-14-544,-2 3-672,-2 4-128,1-4-32,0 0 64,-5-7-1120,5-17-544</inkml:trace>
  <inkml:trace contextRef="#ctx0" brushRef="#br0" timeOffset="2330.129">2308 567 9216,'3'14'3424,"1"-7"-2656,5 1-3104,-6-5-1568,7 1 800,-3-4 608</inkml:trace>
  <inkml:trace contextRef="#ctx0" brushRef="#br0" timeOffset="2728.261">2488 695 7040,'2'18'338,"-1"-1"1,-1 1-1,0 0 0,-1 0 1,-2 0-1,1 0 1,-6 15-339,-8 22-1405,-19 42 1405,18-55 636,-2 9-402,17-45-143,6-11-209,7-15-308,-10 18 378,29-55-3090,34-48 3138,-49 85 337,0 1 0,15-14-337,-17 21 1016,0 0 0,1 1 0,0 0 0,5-2-1016,-17 12 101,-1 0 0,1 0 0,-1 0 0,1 0-1,0 0 1,-1 0 0,1 0 0,0 1 0,0-1 0,0 1 0,-1 0 0,1-1 0,0 1-1,0 0 1,0 0 0,0 0 0,0 0 0,-1 0 0,1 1 0,0-1-101,0 1 24,-1 0 0,0 0 1,0 0-1,1 0 1,-1 0-1,0 0 0,0 1 1,0-1-1,0 0 0,-1 0 1,1 1-1,0-1 1,0 1-1,-1-1 0,1 1 1,-1-1-1,1 1 0,-1-1 1,0 1-1,0-1 1,0 1-1,0 0 0,0-1 1,0 1-25,1 23-131,-2 0 0,-1-1 0,-2 13 131,-1 7-637,-4 29-2344,4-43 368</inkml:trace>
  <inkml:trace contextRef="#ctx0" brushRef="#br0" timeOffset="3061.399">2862 924 6528,'1'4'458,"0"0"-1,0 0 1,0 0 0,1 0 0,-1 0 0,1 0 0,2 3-458,-3-6-4,-1 0-1,1 0 1,0 0 0,0 0 0,0 0 0,0 0 0,0 0 0,0-1-1,0 1 1,0 0 0,0 0 0,1-1 0,-1 1 0,0-1 0,0 1 0,0-1-1,1 0 1,-1 0 0,0 1 0,1-1 0,-1 0 0,0 0 0,1 0-1,-1 0 1,0 0 0,1-1 0,0 1 4,3-1-17,0-1-1,0 0 1,-1 0 0,1 0-1,0 0 1,-1-1 0,0 1-1,1-1 1,-1 0 0,0-1-1,1-1 18,8-8 365,0 0 0,4-8-365,-4 5-31,-2 0 1,1 0 0,-2-1 0,0-1 0,-1 0-1,-1 0 1,-1-1 0,-1 0 0,2-9 30,-7 26-34,0-3-55,0 0 1,0 0-1,-1 0 1,0-1-1,0 1 89,0 4-19,0 0 0,0 0 1,0 1-1,0-1 0,0 0 0,0 0 1,-1 0-1,1 1 0,0-1 0,0 0 1,-1 0-1,1 1 0,0-1 0,-1 0 1,1 0-1,-1 1 0,1-1 0,-1 1 0,1-1 1,-1 0-1,0 1 0,1-1 0,-1 1 1,0-1-1,1 1 0,-1 0 0,0-1 1,0 1-1,1 0 0,-1-1 0,0 1 1,0 0-1,1 0 0,-2 0 19,0 0 14,-1 0 0,1 0-1,-1 0 1,0 1 0,1-1-1,0 1 1,-1 0 0,1 0 0,-1 0-1,1 0 1,0 0 0,-1 0-1,1 1 1,0-1 0,0 1 0,0 0-14,-7 5 145,2 0 1,-1 1-1,-1 3-145,-5 5 220,2 2 0,0-1 0,1 2 0,1-1 0,0 2 0,2-1 0,-5 14-220,6-10 342,0 0-1,2 1 1,0 0-1,2 1 1,0-1-1,2 13-341,1-22 362,1-1 0,0 1 0,1-1 0,1 0 0,4 13-362,-5-19 104,1 0 0,0-1-1,0 0 1,1 0-1,0 0 1,0 0-1,1 0 1,0-1-1,0 0 1,0 0 0,3 2-104,2 0-249,0 0 1,1-1-1,-1 0 1,4 1 248,-7-4-892,0-1 1,0 0-1,0-1 1,5 2 891,7-2-3728</inkml:trace>
  <inkml:trace contextRef="#ctx0" brushRef="#br0" timeOffset="3519.51">276 1673 6400,'4'-7'2512,"-2"11"915,-5 16-1596,-37 144-1911,12-36-544,3 27 624,17-95-2976,2 1 0,3 29 2976,3-63-2522</inkml:trace>
  <inkml:trace contextRef="#ctx0" brushRef="#br0" timeOffset="3920.377">382 2131 6656,'-1'4'271,"0"1"1,1-1-1,-1 1 1,1-1-1,0 1 1,0 0-1,1-1 1,-1 1 0,1-1-1,0 1 1,1 1-272,-2-4 25,1 0 1,0 0-1,0 0 1,0 0 0,0 0-1,1 0 1,-1-1 0,0 1-1,1 0 1,-1-1 0,1 1-1,0-1 1,-1 1-1,1-1 1,0 0 0,0 0-1,0 0 1,0 0 0,0 0-1,0 0 1,0-1-1,0 1 1,0-1 0,0 1-1,0-1 1,1 0-26,2 0 78,-1 0 0,0 0 0,1-1-1,-1 1 1,0-1 0,0 0 0,0-1 0,0 1 0,0-1-1,0 0 1,0 0 0,0 0 0,0 0 0,-1-1 0,1 1 0,-1-1-1,0 0 1,0 0 0,1-2-78,8-7 48,-1-1-1,-1-1 1,0 0-1,1-3-47,-6 8-26,15-23-70,-2-1-1,0-1 97,-14 26-117,0-1 0,-1 0-1,0 0 1,0-1 0,-1 1 0,0-1-1,-1 1 1,0-1 0,-1 1-1,0-4 118,1 12-27,-1 0 0,0 0 0,0 0 0,-1 0 0,1 1 0,0-1 0,0 0 0,0 0 0,0 0 0,-1 0-1,1 0 1,0 1 0,-1-1 0,1 0 0,-1 0 0,1 1 0,-1-1 0,1 0 0,-1 1 0,0-1 0,1 0 0,-1 1 0,0-1-1,1 1 1,-1-1 0,0 1 0,0-1 0,0 1 0,1 0 0,-1-1 0,0 1 0,0 0 0,0 0 0,0 0 0,1-1 0,-1 1-1,0 0 1,0 0 0,0 0 0,0 0 0,0 1 0,0-1 27,-2 1-62,-1-1-1,1 1 1,0 0 0,0 1 0,0-1-1,-1 1 1,1-1 0,1 1 0,-1 0-1,-3 2 63,-4 6 63,1-1 0,-1 1 0,2 1 0,-1 0-1,1 0 1,1 0 0,0 1 0,-5 12-63,3-3 232,1 1-1,0 0 1,2 0 0,-4 22-232,8-30 146,1 0 1,0-1 0,1 1-1,0 0 1,1-1 0,1 1-1,0 0 1,1-1-1,0 0 1,1 0 0,2 4-147,-3-10-65,0 0 0,0 0 0,1 0 0,0-1 0,1 1 0,-1-1 0,1 0 0,1-1 0,3 4 65,-5-5-306,1-1 1,-1 1-1,1-1 1,0 0-1,0-1 1,0 1-1,1-1 0,-1 0 1,1 0-1,-1-1 1,1 0-1,0 0 1,3 0 305,-5 0-476,0-1-1,0 0 1,0 0 0,0 0 0,0-1 0,0 0 0,1 0 476,32-14-2443</inkml:trace>
  <inkml:trace contextRef="#ctx0" brushRef="#br0" timeOffset="4607.816">1148 1889 8960,'1'-5'1385,"0"3"-1048,0-1-1,-1 1 1,1-1-1,-1 1 0,0 0 1,0-1-1,0 1 1,0-1-1,0 0-336,-1 3-42,1-1 0,0 1 0,0-1 0,-1 0 0,1 1 0,-1-1-1,1 1 1,-1-1 0,1 1 0,-1-1 0,1 1 0,-1-1-1,1 1 1,-1-1 0,0 1 0,1 0 0,-1-1 0,1 1 0,-1 0-1,0 0 1,1-1 0,-1 1 0,0 0 0,0 0 0,1 0 0,-1 0-1,0 0 1,1 0 0,-1 0 0,0 0 0,1 0 0,-1 0 0,0 1-1,0-1 1,1 0 42,-5 1-108,0 0 0,1 0 0,-1 1-1,1 0 1,0-1 0,-1 2 0,1-1 0,0 0-1,0 1 1,0 0 0,1 0 0,-1 0 0,1 0-1,-3 3 109,-7 9 33,0 1 0,-9 15-33,14-19-39,-7 11 209,0 1 0,1 1 0,2 0 0,1 1 0,0 1-170,6-12 12,0 1-1,1 0 1,1 0 0,0 0-1,1 0 1,1 0 0,0 1-1,1-1 1,2 6-12,-2-19 14,0 0 0,1 1 1,0-1-1,0 1 0,0-1 0,0 0 1,0 0-1,1 0 0,-1 0 0,1 0 0,0 0 1,1 1-15,-2-3-3,0 0-1,0 0 1,0 0 0,0 0 0,0 0 0,0 0 0,1-1 0,-1 1 0,0-1 0,0 1 0,1-1-1,-1 1 1,0-1 0,1 0 0,-1 1 0,1-1 0,-1 0 0,0 0 0,1 0 0,-1 0 0,1 0 0,-1-1-1,0 1 1,1 0 0,-1-1 0,0 1 0,1-1 0,-1 1 0,0-1 0,0 1 0,1-1 3,3-2-86,0 0 0,0-1 0,0 1 0,0-1 0,-1 0 0,1-1 1,-1 1-1,0-1 0,0 1 0,-1-1 0,2-2 86,7-14-532,-1 1 0,3-8 532,-9 17-194,12-28-1068,8-30 1262,-5 14-7,-18 51 92,-1 0 0,0 0 1,1-1-1,-1 1 0,-1 0 1,1-1-1,-1-1-85,-14 56 1520,9-21-1066,1-1-1,1 22-453,2-37 26,2-1 0,0 1 0,0-1 0,1 1-1,0-1 1,1 0 0,3 7-26,-5-16 13,0 0 0,0-1 0,0 0 0,1 1 0,-1-1 0,1 0 0,-1 1 0,1-1 0,0 0-1,0 0 1,0-1 0,0 1 0,0 0 0,0-1 0,1 1 0,-1-1-13,0 0 25,0 0-1,0 0 1,0-1 0,0 1-1,0-1 1,0 0 0,0 1 0,0-1-1,0 0 1,0 0 0,0 0-1,0 0 1,0-1 0,0 1-1,0-1 1,0 1 0,0-1-1,0 0 1,0 0 0,0 1-1,1-2-24,5-4-16,1 0 0,-1 0 0,-1-1 0,1 0 0,-1-1 0,0 1 0,-1-1 0,5-8 16,4-3-117,36-50-444,-32 41 367,1 2 1,1 0 0,23-21 193,-41 45 19,0-1 1,0 0-1,1 1 1,-1 0 0,0 0-1,1 0 1,0 0-1,-1 0 1,1 1 0,0-1-20,-3 2 13,0 0 0,0 0 0,0 0 0,-1 0 0,1 0 0,0 0 0,0 0-1,0 0 1,0 0 0,0 0 0,0 0 0,0 0 0,-1 1 0,1-1 0,0 0 0,0 1 0,0-1 0,-1 1 0,1-1-13,0 1 21,0 1-1,0-1 0,0 0 0,0 0 0,0 0 1,0 1-1,0-1 0,0 1 0,-1-1 0,1 0 0,-1 1 1,1-1-1,-1 1 0,1 1-20,1 11 98,1 1 0,-2 0 0,0 0 0,-1 13-98,-7 62 120,3-48-51,-3 63-42,7-104-4,-1-1 0,1 1 0,0 0-1,0 0 1,0 0 0,0 0 0,0-1 0,0 1 0,0 0 0,0 0-1,0 0 1,0-1 0,1 1 0,-1 0 0,0 0 0,0 0 0,1-1-1,-1 1 1,1 0-23,-1-1 40,1 0-1,0-1 1,-1 1-1,1 0 1,-1-1-1,1 1 0,-1-1 1,1 1-1,-1-1 1,1 1-1,-1-1 1,1 1-1,-1-1 1,1 1-1,-1-1 1,0 1-1,1-1 1,-1 0-1,0 1 0,0-1 1,1 1-1,-1-1 1,0 0-1,0 0-39,38-88 945,12-24-871,-37 88-456,0 1 0,2 0-1,7-8 383,-17 25-672,0 1 0,0 0 0,1 0 0,-1 0 0,1 1 0,1 0 0,-1 0 0,2-1 672,5-1-2538</inkml:trace>
  <inkml:trace contextRef="#ctx0" brushRef="#br0" timeOffset="5008.517">1891 1886 8320,'-14'86'4314,"-41"132"-4826,39-159 384,-4 40 128,20-93-535,3-10 82,6-13-201,20-51-656,-14 31 840,1 2-1,18-30 471,-29 58-21,44-68 927,-40 64-335,0-1-1,1 1 1,0 0 0,12-8-571,-20 17 63,0 1 0,0-1-1,0 1 1,0 0 0,0 0 0,0 0 0,0 0-1,0 0 1,0 0 0,0 1 0,1-1 0,1 1-63,-3 0 7,-1 0 1,1 0-1,0 0 1,0 0-1,0 0 1,0 1-1,0-1 1,0 0-1,0 0 1,-1 1-1,1-1 1,0 1-1,0-1 1,0 1-1,-1-1 1,1 1-1,0-1 1,-1 1-1,1 0 1,0-1-1,-1 1 1,1 0-1,-1 0 1,1 0 0,-1-1-1,0 1 1,1 0-1,-1 0 1,0 0-1,1 0 1,-1 0-8,2 9 29,-1 0 1,0 1-1,0-1 1,-1 1 0,0-1-1,-1 0 1,0 1 0,-2 8-30,-1 6 72,-12 112-632,16-119-543,0-18 1043,0 0 0,0 0 0,0 0 0,0 0 0,1 0 0,-1-1 0,0 1 0,0 0 0,0 0-1,0 0 1,0 0 0,1 0 0,-1 0 0,0-1 0,0 1 0,0 0 0,1 0 0,-1 0 0,0 0 0,0 0 0,0 0 0,1 0 0,-1 0 0,0 0 0,0 0 0,0 0-1,0 0 1,1 0 0,-1 0 0,0 0 0,0 0 0,0 0 0,1 0 0,-1 0 0,0 1 0,0-1 0,0 0 0,1 0 0,-1 0 0,0 0 0,0 0 0,0 0 0,0 1 0,0-1-1,1 0 1,-1 0 0,0 0 0,0 0 0,0 0 0,0 1 0,0-1 0,0 0 0,0 0 0,0 0 0,0 1 0,0-1 0,0 0 0,0 0 0,0 0 0,0 1 0,0-1-1,0 0 61,10-18-3023,5-13 564</inkml:trace>
  <inkml:trace contextRef="#ctx0" brushRef="#br0" timeOffset="5356.399">2311 2021 8704,'0'44'3328,"0"-25"-2592,-3 25-320,3-23-384,-5 8-224,-3 7 128,-1 8 96,2-3 64,-2-4-32,1-5-416,3-6-64,2-16-3264,3-28 448</inkml:trace>
  <inkml:trace contextRef="#ctx0" brushRef="#br0" timeOffset="5357.399">2361 1637 10880,'-5'15'4128,"5"0"-3200,0-1-480,0-3-385,0 1-2110,0-2-769,0 1-1120,5 0-416</inkml:trace>
  <inkml:trace contextRef="#ctx0" brushRef="#br0" timeOffset="6105.423">2616 1860 6400,'2'28'2106,"0"5"-2050,-2-29-529,0 0-1,0-1 1,-1 1-1,0 0 1,1 0-1,-1 0 1,-1 0 473,-6 18-869,-8 22 3367,-2-2 1,-9 13-2499,18-43 59,9-11-70,0-1 0,-1 1 0,1-1 0,0 0-1,-1 1 1,1-1 0,0 1 0,-1-1 0,1 0 0,-1 1 0,1-1 0,-1 0-1,1 0 1,-1 1 0,1-1 0,-1 0 0,1 0 0,-1 0 0,0 0 0,1 0 0,-1 0-1,1 0 1,-1 0 0,1 0 0,-1 0 11,1 0 5,-1 0 0,1-1 0,0 1-1,0 0 1,-1 0 0,1-1 0,0 1 0,0-1 0,0 1-1,0 0 1,-1-1 0,1 1 0,0 0 0,0-1 0,0 1-1,0-1 1,0 1 0,0 0 0,0-1 0,0 1 0,0-1-1,0 1 1,0 0 0,0-1 0,1 1 0,-1 0 0,0-1 0,0 1-1,0-1 1,0 1 0,1 0 0,-1-1 0,0 1 0,0 0-1,1 0 1,-1-1 0,0 1-5,10-15 88,-3 6-93,0 0 1,1 1 0,0 0-1,1 0 1,0 1 0,0 0-1,1 0 1,0 1-1,0 0 1,0 1 0,3-1 4,-11 5 11,0 0-1,1 1 1,-1-1 0,1 0 0,-1 1 0,1-1 0,-1 1-1,1 0 1,-1 0 0,1 0 0,0 0 0,-1 1 0,1-1-1,-1 0 1,1 1 0,-1 0 0,0 0 0,1 0 0,1 0-11,-2 1 8,1 0 1,0 0-1,-1 1 1,1-1-1,-1 1 1,0-1-1,0 1 1,0 0-1,0-1 1,0 1-1,-1 0 1,1 0 0,-1 0-1,1 3-8,8 24-21,-8-21 1,1 0-1,0 0 0,1 0 0,0 0 1,0 0-1,0-1 0,2 0 0,-1 1 21,-3-8 26,-1 0-1,0 0 0,1 1 0,-1-1 0,1 0 1,-1 0-1,1 0 0,-1 0 0,1-1 0,0 1 1,-1 0-1,1-1 0,0 1 0,0-1 0,0 1 1,-1-1-1,1 0 0,0 0 0,0 0 0,0 0 1,-1 0-1,1 0 0,0-1 0,0 1 0,0-1 1,-1 1-1,1-1 0,0 1 0,-1-1 0,1 0 1,1-1-26,4-2 159,-1 0 1,1-1-1,-1 1 1,0-1-1,0-1 1,4-4-160,35-43 269,-2-2 1,-1-3-270,-25 33-133,-1-1 1,10-24 132,-18 33-245,-2 1 1,1-1-1,-2 0 0,-1-1 1,2-7 244,-6 22-101,0 0 0,1 0 0,-1 0 1,0 0-1,-1 0 0,1 0 0,0 0 0,-2-3 101,2 5-3,0 1-1,0-1 0,0 1 0,-1-1 0,1 0 0,0 1 0,-1-1 1,1 1-1,0-1 0,-1 1 0,1-1 0,0 1 0,-1-1 0,1 1 1,-1 0-1,1-1 0,-1 1 0,1 0 0,-1-1 0,1 1 0,-1 0 1,1-1-1,-1 1 0,0 0 0,1 0 0,-1 0 0,1 0 0,-1 0 1,0-1-1,1 1 0,-1 0 0,1 0 0,-1 1 0,0-1 0,1 0 1,-1 0-1,1 0 0,-1 0 0,0 0 0,1 1 0,-1-1 0,1 0 1,-1 0-1,1 1 4,-3 0 36,1 0-1,0 1 1,0-1 0,1 1 0,-1 0 0,0 0 0,0 0-1,1 0 1,-1 0 0,1 0 0,0 0 0,-1 0 0,1 0-1,0 0 1,0 1 0,1-1 0,-1 1 0,0 1-36,-1 2 61,1 1 1,0-1-1,0 1 0,1 0 1,0-1-1,0 6-61,1-3 141,1 1 0,-1-1 0,2 1 0,0-1-1,0 0 1,0 0 0,1 0 0,0 0 0,1-1 0,0 1 0,1-1 0,-1-1-1,7 8-140,1-2-53,0-1-1,1 0 0,0 0 1,1-2-1,0 1 0,16 7 54,-4-8-782,-23-9 650,0 1 0,0-1-1,0 1 1,0 0 0,0 0 0,3 2 132,-6-3-23,0 1 0,1-1 0,-1 0 0,0 1 0,0-1 1,0 0-1,0 1 0,0-1 0,0 1 0,-1 0 0,1-1 0,0 1 0,-1 0 0,1-1 0,-1 1 0,0 0 1,1 0-1,-1 0 0,0 0 23,1 21-7,-1-1 0,-1 1 1,-4 22 6,-18 66 218,14-71-91,-15 64 818,-10 15-945,14-59 1146,-3 0 0,-20 35-1146,30-70 878,-1 0 1,-6 6-879,14-22 295,0-1 0,-1 0 1,0-1-1,0 1 0,-1-1 1,0-1-1,-7 6-295,13-11 13,-1 1 1,0-1-1,1 1 0,-1-1 0,0 0 1,0 0-1,0 0 0,0 0 1,0 0-1,0-1 0,0 1 0,0-1 1,0 0-1,0 0 0,0 0 0,0 0 1,0 0-1,0-1 0,0 0 1,0 1-1,0-1 0,0 0 0,0-1 1,0 1-1,1 0 0,-1-1 0,0 1 1,1-1-1,-1 0 0,1 0 1,0 0-1,0 0 0,-2-2-13,-3-4-535,1-1 1,-1 0-1,2 0 1,-1 0-1,1-1 1,1 0-1,0 0 1,0 0-1,-1-6 535,-2-11-1884,2 1-1,1-1 1,0-1 1884,-3-100-4384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00.868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477 0 304 0,'4'-11'112'0,"-4"11"-60"0,-4 30-63 0,-5-8 18 15,5 4-7-15,-16 22 0 16,-5 7-3-16,0 5 0 16,4-1 2-16,4 4 2 0,9-4 0 0,8-19 4 15,8 5-3-15,13-19 8 16,4-8-6-16,17-18 3 16,3-7-4-16,18-23 0 15,-9-3-1-15,0-26-4 31,-8 7 1-31,-9-15 1 0,-4 12 0 0,-12 3-3 16,0 12 2-16,-9-1-1 16,1 11 0-16,-13 4 0 31,4 8 0-31,-8 3-3 0,4 11 3 16,-8 8-3-16,3 3 2 0,-3 23 0 15,8 7 1-15,-8 22-3 16,8 4 3-16,-4 30-1 15,4 3 1-15,0 37 2 16,4-4 0-16,0 30 2 0,0-14-1 16,-8 6 2-16,4-18-2 15,-13-7 6-15,1-22-4 16,-17-16 19 0,-4-14-13-16,-34-22 12 0,-16-30-10 0,-13-25-1 15,9-9-6-15,-26-36-3 16,18 0 4-16,16-15 4 15,20 8 4-15,18-1 2 16,24 1-8-16,34 0-4 16,24-1-2-16,18-3 1 15,16 3-1-15,49-18-1 16,10-11-6-16,-5 11-1 16,-9 8-32-16,-16 14-12 15,-16 11 26 1,-18 12-56-16,-20 10-19 0,-12 5-5 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01.10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117 0 276 0,'0'-11'104'0,"4"18"-56"0,-4 12-56 0,0-1 18 15,-4 8 0-15,-1 15 3 16,1 22-4-16,-8 22-1 16,3 7-4-16,-11 19-51 15,7-4 25-15,-8 15-123 16,5-11 81-16,-1 0-52 15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3T22:17:01.247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0 0 392 0,'8'34'148'0,"4"-1"-80"0,1-7-81 0,-9-11-81 15,4-4 46-15,-4 3-81 16,-8-2 10-16,-21-9 0 15</inkml:trace>
</inkml:ink>
</file>

<file path=ppt/media/image1.jpeg>
</file>

<file path=ppt/media/image2.jpg>
</file>

<file path=ppt/media/image3.jpeg>
</file>

<file path=ppt/media/image4.png>
</file>

<file path=ppt/media/image5.png>
</file>

<file path=ppt/media/image5.tmp>
</file>

<file path=ppt/media/image6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2407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241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77600" y="18288"/>
            <a:ext cx="812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DB515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1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7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34290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in-lin/math54" TargetMode="External"/><Relationship Id="rId2" Type="http://schemas.openxmlformats.org/officeDocument/2006/relationships/hyperlink" Target="https://math.berkeley.edu/~linlin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6" Type="http://schemas.openxmlformats.org/officeDocument/2006/relationships/customXml" Target="../ink/ink13.xml"/><Relationship Id="rId117" Type="http://schemas.openxmlformats.org/officeDocument/2006/relationships/image" Target="../media/image60.emf"/><Relationship Id="rId21" Type="http://schemas.openxmlformats.org/officeDocument/2006/relationships/image" Target="../media/image12.emf"/><Relationship Id="rId42" Type="http://schemas.openxmlformats.org/officeDocument/2006/relationships/customXml" Target="../ink/ink21.xml"/><Relationship Id="rId47" Type="http://schemas.openxmlformats.org/officeDocument/2006/relationships/image" Target="../media/image25.emf"/><Relationship Id="rId63" Type="http://schemas.openxmlformats.org/officeDocument/2006/relationships/image" Target="../media/image33.emf"/><Relationship Id="rId68" Type="http://schemas.openxmlformats.org/officeDocument/2006/relationships/customXml" Target="../ink/ink34.xml"/><Relationship Id="rId84" Type="http://schemas.openxmlformats.org/officeDocument/2006/relationships/customXml" Target="../ink/ink42.xml"/><Relationship Id="rId89" Type="http://schemas.openxmlformats.org/officeDocument/2006/relationships/image" Target="../media/image46.emf"/><Relationship Id="rId112" Type="http://schemas.openxmlformats.org/officeDocument/2006/relationships/customXml" Target="../ink/ink56.xml"/><Relationship Id="rId16" Type="http://schemas.openxmlformats.org/officeDocument/2006/relationships/customXml" Target="../ink/ink8.xml"/><Relationship Id="rId107" Type="http://schemas.openxmlformats.org/officeDocument/2006/relationships/image" Target="../media/image55.emf"/><Relationship Id="rId11" Type="http://schemas.openxmlformats.org/officeDocument/2006/relationships/image" Target="../media/image7.emf"/><Relationship Id="rId32" Type="http://schemas.openxmlformats.org/officeDocument/2006/relationships/customXml" Target="../ink/ink16.xml"/><Relationship Id="rId37" Type="http://schemas.openxmlformats.org/officeDocument/2006/relationships/image" Target="../media/image20.emf"/><Relationship Id="rId53" Type="http://schemas.openxmlformats.org/officeDocument/2006/relationships/image" Target="../media/image28.emf"/><Relationship Id="rId58" Type="http://schemas.openxmlformats.org/officeDocument/2006/relationships/customXml" Target="../ink/ink29.xml"/><Relationship Id="rId74" Type="http://schemas.openxmlformats.org/officeDocument/2006/relationships/customXml" Target="../ink/ink37.xml"/><Relationship Id="rId79" Type="http://schemas.openxmlformats.org/officeDocument/2006/relationships/image" Target="../media/image41.emf"/><Relationship Id="rId102" Type="http://schemas.openxmlformats.org/officeDocument/2006/relationships/customXml" Target="../ink/ink51.xml"/><Relationship Id="rId123" Type="http://schemas.openxmlformats.org/officeDocument/2006/relationships/image" Target="../media/image63.emf"/><Relationship Id="rId5" Type="http://schemas.openxmlformats.org/officeDocument/2006/relationships/image" Target="../media/image4.emf"/><Relationship Id="rId90" Type="http://schemas.openxmlformats.org/officeDocument/2006/relationships/customXml" Target="../ink/ink45.xml"/><Relationship Id="rId95" Type="http://schemas.openxmlformats.org/officeDocument/2006/relationships/image" Target="../media/image49.emf"/><Relationship Id="rId19" Type="http://schemas.openxmlformats.org/officeDocument/2006/relationships/image" Target="../media/image11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5.emf"/><Relationship Id="rId30" Type="http://schemas.openxmlformats.org/officeDocument/2006/relationships/customXml" Target="../ink/ink15.xml"/><Relationship Id="rId35" Type="http://schemas.openxmlformats.org/officeDocument/2006/relationships/image" Target="../media/image19.emf"/><Relationship Id="rId43" Type="http://schemas.openxmlformats.org/officeDocument/2006/relationships/image" Target="../media/image23.emf"/><Relationship Id="rId48" Type="http://schemas.openxmlformats.org/officeDocument/2006/relationships/customXml" Target="../ink/ink24.xml"/><Relationship Id="rId56" Type="http://schemas.openxmlformats.org/officeDocument/2006/relationships/customXml" Target="../ink/ink28.xml"/><Relationship Id="rId64" Type="http://schemas.openxmlformats.org/officeDocument/2006/relationships/customXml" Target="../ink/ink32.xml"/><Relationship Id="rId69" Type="http://schemas.openxmlformats.org/officeDocument/2006/relationships/image" Target="../media/image36.emf"/><Relationship Id="rId77" Type="http://schemas.openxmlformats.org/officeDocument/2006/relationships/image" Target="../media/image40.emf"/><Relationship Id="rId100" Type="http://schemas.openxmlformats.org/officeDocument/2006/relationships/customXml" Target="../ink/ink50.xml"/><Relationship Id="rId105" Type="http://schemas.openxmlformats.org/officeDocument/2006/relationships/image" Target="../media/image54.emf"/><Relationship Id="rId113" Type="http://schemas.openxmlformats.org/officeDocument/2006/relationships/image" Target="../media/image58.emf"/><Relationship Id="rId118" Type="http://schemas.openxmlformats.org/officeDocument/2006/relationships/customXml" Target="../ink/ink59.xml"/><Relationship Id="rId126" Type="http://schemas.openxmlformats.org/officeDocument/2006/relationships/customXml" Target="../ink/ink63.xml"/><Relationship Id="rId8" Type="http://schemas.openxmlformats.org/officeDocument/2006/relationships/customXml" Target="../ink/ink4.xml"/><Relationship Id="rId51" Type="http://schemas.openxmlformats.org/officeDocument/2006/relationships/image" Target="../media/image27.emf"/><Relationship Id="rId72" Type="http://schemas.openxmlformats.org/officeDocument/2006/relationships/customXml" Target="../ink/ink36.xml"/><Relationship Id="rId80" Type="http://schemas.openxmlformats.org/officeDocument/2006/relationships/customXml" Target="../ink/ink40.xml"/><Relationship Id="rId85" Type="http://schemas.openxmlformats.org/officeDocument/2006/relationships/image" Target="../media/image44.emf"/><Relationship Id="rId93" Type="http://schemas.openxmlformats.org/officeDocument/2006/relationships/image" Target="../media/image48.emf"/><Relationship Id="rId98" Type="http://schemas.openxmlformats.org/officeDocument/2006/relationships/customXml" Target="../ink/ink49.xml"/><Relationship Id="rId121" Type="http://schemas.openxmlformats.org/officeDocument/2006/relationships/image" Target="../media/image62.emf"/><Relationship Id="rId3" Type="http://schemas.openxmlformats.org/officeDocument/2006/relationships/image" Target="../media/image3.emf"/><Relationship Id="rId12" Type="http://schemas.openxmlformats.org/officeDocument/2006/relationships/customXml" Target="../ink/ink6.xml"/><Relationship Id="rId17" Type="http://schemas.openxmlformats.org/officeDocument/2006/relationships/image" Target="../media/image10.emf"/><Relationship Id="rId25" Type="http://schemas.openxmlformats.org/officeDocument/2006/relationships/image" Target="../media/image14.emf"/><Relationship Id="rId33" Type="http://schemas.openxmlformats.org/officeDocument/2006/relationships/image" Target="../media/image18.emf"/><Relationship Id="rId38" Type="http://schemas.openxmlformats.org/officeDocument/2006/relationships/customXml" Target="../ink/ink19.xml"/><Relationship Id="rId46" Type="http://schemas.openxmlformats.org/officeDocument/2006/relationships/customXml" Target="../ink/ink23.xml"/><Relationship Id="rId59" Type="http://schemas.openxmlformats.org/officeDocument/2006/relationships/image" Target="../media/image31.emf"/><Relationship Id="rId67" Type="http://schemas.openxmlformats.org/officeDocument/2006/relationships/image" Target="../media/image35.emf"/><Relationship Id="rId103" Type="http://schemas.openxmlformats.org/officeDocument/2006/relationships/image" Target="../media/image53.emf"/><Relationship Id="rId108" Type="http://schemas.openxmlformats.org/officeDocument/2006/relationships/customXml" Target="../ink/ink54.xml"/><Relationship Id="rId116" Type="http://schemas.openxmlformats.org/officeDocument/2006/relationships/customXml" Target="../ink/ink58.xml"/><Relationship Id="rId124" Type="http://schemas.openxmlformats.org/officeDocument/2006/relationships/customXml" Target="../ink/ink62.xml"/><Relationship Id="rId129" Type="http://schemas.openxmlformats.org/officeDocument/2006/relationships/image" Target="../media/image66.emf"/><Relationship Id="rId20" Type="http://schemas.openxmlformats.org/officeDocument/2006/relationships/customXml" Target="../ink/ink10.xml"/><Relationship Id="rId41" Type="http://schemas.openxmlformats.org/officeDocument/2006/relationships/image" Target="../media/image22.emf"/><Relationship Id="rId54" Type="http://schemas.openxmlformats.org/officeDocument/2006/relationships/customXml" Target="../ink/ink27.xml"/><Relationship Id="rId62" Type="http://schemas.openxmlformats.org/officeDocument/2006/relationships/customXml" Target="../ink/ink31.xml"/><Relationship Id="rId70" Type="http://schemas.openxmlformats.org/officeDocument/2006/relationships/customXml" Target="../ink/ink35.xml"/><Relationship Id="rId75" Type="http://schemas.openxmlformats.org/officeDocument/2006/relationships/image" Target="../media/image39.emf"/><Relationship Id="rId83" Type="http://schemas.openxmlformats.org/officeDocument/2006/relationships/image" Target="../media/image43.emf"/><Relationship Id="rId88" Type="http://schemas.openxmlformats.org/officeDocument/2006/relationships/customXml" Target="../ink/ink44.xml"/><Relationship Id="rId91" Type="http://schemas.openxmlformats.org/officeDocument/2006/relationships/image" Target="../media/image47.emf"/><Relationship Id="rId96" Type="http://schemas.openxmlformats.org/officeDocument/2006/relationships/customXml" Target="../ink/ink48.xml"/><Relationship Id="rId111" Type="http://schemas.openxmlformats.org/officeDocument/2006/relationships/image" Target="../media/image57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5" Type="http://schemas.openxmlformats.org/officeDocument/2006/relationships/image" Target="../media/image9.emf"/><Relationship Id="rId23" Type="http://schemas.openxmlformats.org/officeDocument/2006/relationships/image" Target="../media/image13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49" Type="http://schemas.openxmlformats.org/officeDocument/2006/relationships/image" Target="../media/image26.emf"/><Relationship Id="rId57" Type="http://schemas.openxmlformats.org/officeDocument/2006/relationships/image" Target="../media/image30.emf"/><Relationship Id="rId106" Type="http://schemas.openxmlformats.org/officeDocument/2006/relationships/customXml" Target="../ink/ink53.xml"/><Relationship Id="rId114" Type="http://schemas.openxmlformats.org/officeDocument/2006/relationships/customXml" Target="../ink/ink57.xml"/><Relationship Id="rId119" Type="http://schemas.openxmlformats.org/officeDocument/2006/relationships/image" Target="../media/image61.emf"/><Relationship Id="rId10" Type="http://schemas.openxmlformats.org/officeDocument/2006/relationships/customXml" Target="../ink/ink5.xml"/><Relationship Id="rId31" Type="http://schemas.openxmlformats.org/officeDocument/2006/relationships/image" Target="../media/image17.emf"/><Relationship Id="rId44" Type="http://schemas.openxmlformats.org/officeDocument/2006/relationships/customXml" Target="../ink/ink22.xml"/><Relationship Id="rId52" Type="http://schemas.openxmlformats.org/officeDocument/2006/relationships/customXml" Target="../ink/ink26.xml"/><Relationship Id="rId60" Type="http://schemas.openxmlformats.org/officeDocument/2006/relationships/customXml" Target="../ink/ink30.xml"/><Relationship Id="rId65" Type="http://schemas.openxmlformats.org/officeDocument/2006/relationships/image" Target="../media/image34.emf"/><Relationship Id="rId73" Type="http://schemas.openxmlformats.org/officeDocument/2006/relationships/image" Target="../media/image38.emf"/><Relationship Id="rId78" Type="http://schemas.openxmlformats.org/officeDocument/2006/relationships/customXml" Target="../ink/ink39.xml"/><Relationship Id="rId81" Type="http://schemas.openxmlformats.org/officeDocument/2006/relationships/image" Target="../media/image42.emf"/><Relationship Id="rId86" Type="http://schemas.openxmlformats.org/officeDocument/2006/relationships/customXml" Target="../ink/ink43.xml"/><Relationship Id="rId94" Type="http://schemas.openxmlformats.org/officeDocument/2006/relationships/customXml" Target="../ink/ink47.xml"/><Relationship Id="rId99" Type="http://schemas.openxmlformats.org/officeDocument/2006/relationships/image" Target="../media/image51.emf"/><Relationship Id="rId101" Type="http://schemas.openxmlformats.org/officeDocument/2006/relationships/image" Target="../media/image52.emf"/><Relationship Id="rId122" Type="http://schemas.openxmlformats.org/officeDocument/2006/relationships/customXml" Target="../ink/ink61.xml"/><Relationship Id="rId130" Type="http://schemas.openxmlformats.org/officeDocument/2006/relationships/customXml" Target="../ink/ink64.xml"/><Relationship Id="rId4" Type="http://schemas.openxmlformats.org/officeDocument/2006/relationships/customXml" Target="../ink/ink2.xml"/><Relationship Id="rId9" Type="http://schemas.openxmlformats.org/officeDocument/2006/relationships/image" Target="../media/image6.emf"/><Relationship Id="rId13" Type="http://schemas.openxmlformats.org/officeDocument/2006/relationships/image" Target="../media/image8.emf"/><Relationship Id="rId18" Type="http://schemas.openxmlformats.org/officeDocument/2006/relationships/customXml" Target="../ink/ink9.xml"/><Relationship Id="rId39" Type="http://schemas.openxmlformats.org/officeDocument/2006/relationships/image" Target="../media/image21.emf"/><Relationship Id="rId109" Type="http://schemas.openxmlformats.org/officeDocument/2006/relationships/image" Target="../media/image56.emf"/><Relationship Id="rId34" Type="http://schemas.openxmlformats.org/officeDocument/2006/relationships/customXml" Target="../ink/ink17.xml"/><Relationship Id="rId50" Type="http://schemas.openxmlformats.org/officeDocument/2006/relationships/customXml" Target="../ink/ink25.xml"/><Relationship Id="rId55" Type="http://schemas.openxmlformats.org/officeDocument/2006/relationships/image" Target="../media/image29.emf"/><Relationship Id="rId76" Type="http://schemas.openxmlformats.org/officeDocument/2006/relationships/customXml" Target="../ink/ink38.xml"/><Relationship Id="rId97" Type="http://schemas.openxmlformats.org/officeDocument/2006/relationships/image" Target="../media/image50.emf"/><Relationship Id="rId104" Type="http://schemas.openxmlformats.org/officeDocument/2006/relationships/customXml" Target="../ink/ink52.xml"/><Relationship Id="rId120" Type="http://schemas.openxmlformats.org/officeDocument/2006/relationships/customXml" Target="../ink/ink60.xml"/><Relationship Id="rId125" Type="http://schemas.openxmlformats.org/officeDocument/2006/relationships/image" Target="../media/image64.emf"/><Relationship Id="rId7" Type="http://schemas.openxmlformats.org/officeDocument/2006/relationships/image" Target="../media/image5.emf"/><Relationship Id="rId71" Type="http://schemas.openxmlformats.org/officeDocument/2006/relationships/image" Target="../media/image37.emf"/><Relationship Id="rId92" Type="http://schemas.openxmlformats.org/officeDocument/2006/relationships/customXml" Target="../ink/ink46.xml"/><Relationship Id="rId2" Type="http://schemas.openxmlformats.org/officeDocument/2006/relationships/customXml" Target="../ink/ink1.xml"/><Relationship Id="rId29" Type="http://schemas.openxmlformats.org/officeDocument/2006/relationships/image" Target="../media/image16.emf"/><Relationship Id="rId24" Type="http://schemas.openxmlformats.org/officeDocument/2006/relationships/customXml" Target="../ink/ink12.xml"/><Relationship Id="rId40" Type="http://schemas.openxmlformats.org/officeDocument/2006/relationships/customXml" Target="../ink/ink20.xml"/><Relationship Id="rId45" Type="http://schemas.openxmlformats.org/officeDocument/2006/relationships/image" Target="../media/image24.emf"/><Relationship Id="rId66" Type="http://schemas.openxmlformats.org/officeDocument/2006/relationships/customXml" Target="../ink/ink33.xml"/><Relationship Id="rId87" Type="http://schemas.openxmlformats.org/officeDocument/2006/relationships/image" Target="../media/image45.emf"/><Relationship Id="rId110" Type="http://schemas.openxmlformats.org/officeDocument/2006/relationships/customXml" Target="../ink/ink55.xml"/><Relationship Id="rId115" Type="http://schemas.openxmlformats.org/officeDocument/2006/relationships/image" Target="../media/image59.emf"/><Relationship Id="rId131" Type="http://schemas.openxmlformats.org/officeDocument/2006/relationships/image" Target="../media/image5.png"/><Relationship Id="rId61" Type="http://schemas.openxmlformats.org/officeDocument/2006/relationships/image" Target="../media/image32.emf"/><Relationship Id="rId82" Type="http://schemas.openxmlformats.org/officeDocument/2006/relationships/customXml" Target="../ink/ink4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tmp"/><Relationship Id="rId2" Type="http://schemas.openxmlformats.org/officeDocument/2006/relationships/image" Target="../media/image5.tmp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9939-696F-4943-850B-0AEE30245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information for MATH 54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03AD5-A552-4E63-85EB-C6AD2B2C6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Lin </a:t>
            </a:r>
            <a:r>
              <a:rPr lang="en-US" dirty="0" err="1"/>
              <a:t>Lin</a:t>
            </a:r>
            <a:r>
              <a:rPr lang="en-US" dirty="0"/>
              <a:t>.</a:t>
            </a:r>
            <a:r>
              <a:rPr lang="zh-CN" altLang="en-US" dirty="0"/>
              <a:t>林霖</a:t>
            </a:r>
            <a:endParaRPr lang="en-US" altLang="zh-CN" dirty="0"/>
          </a:p>
          <a:p>
            <a:pPr marL="0" indent="0">
              <a:buNone/>
            </a:pPr>
            <a:r>
              <a:rPr lang="en-US" dirty="0">
                <a:hlinkClick r:id="rId2"/>
              </a:rPr>
              <a:t>https://math.berkeley.edu/~linlin/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  <a:p>
            <a:pPr marL="0" indent="0">
              <a:buNone/>
            </a:pPr>
            <a:r>
              <a:rPr lang="en-US" dirty="0"/>
              <a:t>Course website: </a:t>
            </a:r>
            <a:r>
              <a:rPr lang="en-US" altLang="zh-CN" dirty="0" err="1"/>
              <a:t>Github</a:t>
            </a:r>
            <a:endParaRPr lang="en-US" altLang="zh-CN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>
                <a:hlinkClick r:id="rId3"/>
              </a:rPr>
              <a:t>https://github.com/lin-lin/math54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32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7A79C97-AC0A-4014-8BBB-F0E0C6D2E0A3}"/>
              </a:ext>
            </a:extLst>
          </p:cNvPr>
          <p:cNvSpPr txBox="1"/>
          <p:nvPr/>
        </p:nvSpPr>
        <p:spPr>
          <a:xfrm>
            <a:off x="320566" y="5507421"/>
            <a:ext cx="10523522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000" dirty="0"/>
              <a:t>Two parts:    </a:t>
            </a:r>
            <a:r>
              <a:rPr lang="en-US" sz="3000" dirty="0">
                <a:solidFill>
                  <a:srgbClr val="0000CC"/>
                </a:solidFill>
              </a:rPr>
              <a:t>Lay</a:t>
            </a:r>
            <a:r>
              <a:rPr lang="en-US" sz="3000" dirty="0"/>
              <a:t>,  Linear Algebra</a:t>
            </a:r>
          </a:p>
          <a:p>
            <a:r>
              <a:rPr lang="en-US" sz="3000" dirty="0"/>
              <a:t>	            Nagle-</a:t>
            </a:r>
            <a:r>
              <a:rPr lang="en-US" sz="3000" dirty="0" err="1"/>
              <a:t>Saaf</a:t>
            </a:r>
            <a:r>
              <a:rPr lang="en-US" sz="3000" dirty="0"/>
              <a:t>-Snider (</a:t>
            </a:r>
            <a:r>
              <a:rPr lang="en-US" sz="3000" dirty="0">
                <a:solidFill>
                  <a:srgbClr val="0000CC"/>
                </a:solidFill>
              </a:rPr>
              <a:t>NS&amp;S</a:t>
            </a:r>
            <a:r>
              <a:rPr lang="en-US" sz="3000" dirty="0"/>
              <a:t>), differential equation</a:t>
            </a:r>
          </a:p>
        </p:txBody>
      </p:sp>
      <p:pic>
        <p:nvPicPr>
          <p:cNvPr id="5" name="Picture 4" descr="A picture containing book&#10;&#10;Description automatically generated">
            <a:extLst>
              <a:ext uri="{FF2B5EF4-FFF2-40B4-BE49-F238E27FC236}">
                <a16:creationId xmlns:a16="http://schemas.microsoft.com/office/drawing/2014/main" id="{AB330A72-E9BE-47E2-B8FA-0712033D299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35928" y="540327"/>
            <a:ext cx="4695180" cy="47382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9974222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015421E-6572-4936-A09A-30DDFD26645F}"/>
              </a:ext>
            </a:extLst>
          </p:cNvPr>
          <p:cNvSpPr txBox="1"/>
          <p:nvPr/>
        </p:nvSpPr>
        <p:spPr>
          <a:xfrm>
            <a:off x="403672" y="550719"/>
            <a:ext cx="10901637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Alternative textbooks:</a:t>
            </a:r>
          </a:p>
          <a:p>
            <a:endParaRPr lang="en-US" sz="2400" dirty="0"/>
          </a:p>
          <a:p>
            <a:r>
              <a:rPr lang="en-US" sz="2400" dirty="0"/>
              <a:t>Linear algebra and its applications, 5th edition </a:t>
            </a:r>
            <a:br>
              <a:rPr lang="en-US" sz="2400" dirty="0"/>
            </a:br>
            <a:r>
              <a:rPr lang="en-US" sz="2400" dirty="0"/>
              <a:t>	by David C. Lay. </a:t>
            </a:r>
          </a:p>
          <a:p>
            <a:endParaRPr lang="en-US" sz="2400" dirty="0"/>
          </a:p>
          <a:p>
            <a:r>
              <a:rPr lang="en-US" sz="2400" dirty="0"/>
              <a:t>Fundamentals of differential equations, 9th edition by </a:t>
            </a:r>
            <a:br>
              <a:rPr lang="en-US" sz="2400" dirty="0"/>
            </a:br>
            <a:r>
              <a:rPr lang="en-US" sz="2400" dirty="0"/>
              <a:t>	R. Kent Nagle, Edward B. </a:t>
            </a:r>
            <a:r>
              <a:rPr lang="en-US" sz="2400" dirty="0" err="1"/>
              <a:t>Saff</a:t>
            </a:r>
            <a:r>
              <a:rPr lang="en-US" sz="2400" dirty="0"/>
              <a:t> and Arthur David Snider. </a:t>
            </a:r>
          </a:p>
          <a:p>
            <a:endParaRPr lang="en-US" sz="2400" dirty="0"/>
          </a:p>
          <a:p>
            <a:endParaRPr lang="en-US" sz="2400" dirty="0"/>
          </a:p>
          <a:p>
            <a:r>
              <a:rPr lang="en-US" sz="2400" dirty="0"/>
              <a:t>Previous versions of the custom edition, or the separate textbooks as above </a:t>
            </a:r>
            <a:r>
              <a:rPr lang="en-US" sz="2400" b="1" i="1" dirty="0"/>
              <a:t>may work, but it is your responsibility to make sure that you are doing the correct problem sets for your homework.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99305547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074" name="Picture 2" descr="ΤΗΕ ΜΑΝ6Α 61JlPEM ΤΟ &#10;LINEAR &#10;ΑΙ6ΕβΚΑ &#10;ΤΑΚΑΗΑ5Ηι &#10;ΙΚΟΗΑ ΙΝΟΙΙΕ &#10;TRENP-PRO CO., LTP. ">
            <a:extLst>
              <a:ext uri="{FF2B5EF4-FFF2-40B4-BE49-F238E27FC236}">
                <a16:creationId xmlns:a16="http://schemas.microsoft.com/office/drawing/2014/main" id="{EE9C71B4-0690-4A31-BE42-9F9D18FBB3D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143865" y="988290"/>
            <a:ext cx="4230832" cy="564110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6EBC2A9-3DD8-4A4D-86CA-4A67FB4A4D10}"/>
              </a:ext>
            </a:extLst>
          </p:cNvPr>
          <p:cNvSpPr txBox="1"/>
          <p:nvPr/>
        </p:nvSpPr>
        <p:spPr>
          <a:xfrm>
            <a:off x="550718" y="446809"/>
            <a:ext cx="818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Not a valid alternative textbook: an example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C7414C7F-B7DC-4465-B5FD-39F98FA1639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5624" y="909103"/>
            <a:ext cx="4507289" cy="579948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40254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9576B86-6707-42B6-9F67-B241DC4D0F1A}"/>
              </a:ext>
            </a:extLst>
          </p:cNvPr>
          <p:cNvSpPr txBox="1"/>
          <p:nvPr/>
        </p:nvSpPr>
        <p:spPr>
          <a:xfrm>
            <a:off x="559535" y="1849582"/>
            <a:ext cx="10901637" cy="267765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Read the course policy very carefully.</a:t>
            </a:r>
          </a:p>
          <a:p>
            <a:endParaRPr lang="en-US" sz="2400" b="1" dirty="0"/>
          </a:p>
          <a:p>
            <a:r>
              <a:rPr lang="en-US" sz="2400" b="1" dirty="0"/>
              <a:t>Late submission = no credit.</a:t>
            </a:r>
          </a:p>
          <a:p>
            <a:endParaRPr lang="en-US" sz="2400" b="1" dirty="0"/>
          </a:p>
          <a:p>
            <a:r>
              <a:rPr lang="en-US" sz="2400" b="1" dirty="0"/>
              <a:t>No make-up exams.</a:t>
            </a:r>
          </a:p>
          <a:p>
            <a:endParaRPr lang="en-US" sz="2400" b="1" dirty="0"/>
          </a:p>
          <a:p>
            <a:r>
              <a:rPr lang="en-US" sz="2400" b="1" dirty="0"/>
              <a:t>DSP requests need to be made ASAP.</a:t>
            </a:r>
            <a:endParaRPr lang="en-US" sz="2400" dirty="0"/>
          </a:p>
        </p:txBody>
      </p:sp>
    </p:spTree>
    <p:extLst>
      <p:ext uri="{BB962C8B-B14F-4D97-AF65-F5344CB8AC3E}">
        <p14:creationId xmlns:p14="http://schemas.microsoft.com/office/powerpoint/2010/main" val="308705241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F778434A-D935-49B5-A6B6-3E0F86C04544}"/>
                  </a:ext>
                </a:extLst>
              </p14:cNvPr>
              <p14:cNvContentPartPr/>
              <p14:nvPr/>
            </p14:nvContentPartPr>
            <p14:xfrm>
              <a:off x="815061" y="333910"/>
              <a:ext cx="6537960" cy="128520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F778434A-D935-49B5-A6B6-3E0F86C04544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795981" y="314830"/>
                <a:ext cx="6575760" cy="1323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6289E7B4-5CB2-4C42-B23E-3E54708A4F17}"/>
                  </a:ext>
                </a:extLst>
              </p14:cNvPr>
              <p14:cNvContentPartPr/>
              <p14:nvPr/>
            </p14:nvContentPartPr>
            <p14:xfrm>
              <a:off x="1698861" y="1943470"/>
              <a:ext cx="635400" cy="46584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6289E7B4-5CB2-4C42-B23E-3E54708A4F17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679781" y="1924390"/>
                <a:ext cx="673200" cy="503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7AE66973-2B53-48D1-BECE-D4875F923842}"/>
                  </a:ext>
                </a:extLst>
              </p14:cNvPr>
              <p14:cNvContentPartPr/>
              <p14:nvPr/>
            </p14:nvContentPartPr>
            <p14:xfrm>
              <a:off x="2792181" y="2269990"/>
              <a:ext cx="5040" cy="12276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7AE66973-2B53-48D1-BECE-D4875F923842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773101" y="2250910"/>
                <a:ext cx="42840" cy="160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B5695545-1DD8-4488-A32E-99877F098925}"/>
                  </a:ext>
                </a:extLst>
              </p14:cNvPr>
              <p14:cNvContentPartPr/>
              <p14:nvPr/>
            </p14:nvContentPartPr>
            <p14:xfrm>
              <a:off x="2756181" y="2093950"/>
              <a:ext cx="21240" cy="2592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B5695545-1DD8-4488-A32E-99877F098925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37101" y="2074870"/>
                <a:ext cx="59040" cy="63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42" name="Ink 41">
                <a:extLst>
                  <a:ext uri="{FF2B5EF4-FFF2-40B4-BE49-F238E27FC236}">
                    <a16:creationId xmlns:a16="http://schemas.microsoft.com/office/drawing/2014/main" id="{92820134-00A9-49DA-840F-E8DB6D1EAD24}"/>
                  </a:ext>
                </a:extLst>
              </p14:cNvPr>
              <p14:cNvContentPartPr/>
              <p14:nvPr/>
            </p14:nvContentPartPr>
            <p14:xfrm>
              <a:off x="3010701" y="2139310"/>
              <a:ext cx="137160" cy="252720"/>
            </p14:xfrm>
          </p:contentPart>
        </mc:Choice>
        <mc:Fallback xmlns="">
          <p:pic>
            <p:nvPicPr>
              <p:cNvPr id="42" name="Ink 41">
                <a:extLst>
                  <a:ext uri="{FF2B5EF4-FFF2-40B4-BE49-F238E27FC236}">
                    <a16:creationId xmlns:a16="http://schemas.microsoft.com/office/drawing/2014/main" id="{92820134-00A9-49DA-840F-E8DB6D1EAD24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2991621" y="2120230"/>
                <a:ext cx="174960" cy="2905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47" name="Ink 46">
                <a:extLst>
                  <a:ext uri="{FF2B5EF4-FFF2-40B4-BE49-F238E27FC236}">
                    <a16:creationId xmlns:a16="http://schemas.microsoft.com/office/drawing/2014/main" id="{C1B01433-7A99-493F-8B5A-0448388107D0}"/>
                  </a:ext>
                </a:extLst>
              </p14:cNvPr>
              <p14:cNvContentPartPr/>
              <p14:nvPr/>
            </p14:nvContentPartPr>
            <p14:xfrm>
              <a:off x="3750501" y="2091430"/>
              <a:ext cx="833400" cy="344160"/>
            </p14:xfrm>
          </p:contentPart>
        </mc:Choice>
        <mc:Fallback xmlns="">
          <p:pic>
            <p:nvPicPr>
              <p:cNvPr id="47" name="Ink 46">
                <a:extLst>
                  <a:ext uri="{FF2B5EF4-FFF2-40B4-BE49-F238E27FC236}">
                    <a16:creationId xmlns:a16="http://schemas.microsoft.com/office/drawing/2014/main" id="{C1B01433-7A99-493F-8B5A-0448388107D0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731421" y="2072350"/>
                <a:ext cx="871200" cy="381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48" name="Ink 47">
                <a:extLst>
                  <a:ext uri="{FF2B5EF4-FFF2-40B4-BE49-F238E27FC236}">
                    <a16:creationId xmlns:a16="http://schemas.microsoft.com/office/drawing/2014/main" id="{E025B64B-7F0D-4E2C-9BA9-99313366E5F1}"/>
                  </a:ext>
                </a:extLst>
              </p14:cNvPr>
              <p14:cNvContentPartPr/>
              <p14:nvPr/>
            </p14:nvContentPartPr>
            <p14:xfrm>
              <a:off x="4636461" y="2063350"/>
              <a:ext cx="375840" cy="619560"/>
            </p14:xfrm>
          </p:contentPart>
        </mc:Choice>
        <mc:Fallback xmlns="">
          <p:pic>
            <p:nvPicPr>
              <p:cNvPr id="48" name="Ink 47">
                <a:extLst>
                  <a:ext uri="{FF2B5EF4-FFF2-40B4-BE49-F238E27FC236}">
                    <a16:creationId xmlns:a16="http://schemas.microsoft.com/office/drawing/2014/main" id="{E025B64B-7F0D-4E2C-9BA9-99313366E5F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4617381" y="2044270"/>
                <a:ext cx="413640" cy="657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49" name="Ink 48">
                <a:extLst>
                  <a:ext uri="{FF2B5EF4-FFF2-40B4-BE49-F238E27FC236}">
                    <a16:creationId xmlns:a16="http://schemas.microsoft.com/office/drawing/2014/main" id="{08FD8D20-855C-481C-8443-37B8F8F53A17}"/>
                  </a:ext>
                </a:extLst>
              </p14:cNvPr>
              <p14:cNvContentPartPr/>
              <p14:nvPr/>
            </p14:nvContentPartPr>
            <p14:xfrm>
              <a:off x="5333781" y="1946350"/>
              <a:ext cx="45720" cy="325080"/>
            </p14:xfrm>
          </p:contentPart>
        </mc:Choice>
        <mc:Fallback xmlns="">
          <p:pic>
            <p:nvPicPr>
              <p:cNvPr id="49" name="Ink 48">
                <a:extLst>
                  <a:ext uri="{FF2B5EF4-FFF2-40B4-BE49-F238E27FC236}">
                    <a16:creationId xmlns:a16="http://schemas.microsoft.com/office/drawing/2014/main" id="{08FD8D20-855C-481C-8443-37B8F8F53A17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5314701" y="1927270"/>
                <a:ext cx="83520" cy="362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50" name="Ink 49">
                <a:extLst>
                  <a:ext uri="{FF2B5EF4-FFF2-40B4-BE49-F238E27FC236}">
                    <a16:creationId xmlns:a16="http://schemas.microsoft.com/office/drawing/2014/main" id="{B00BD8D7-34BD-41F7-BF21-9B05E4FC407C}"/>
                  </a:ext>
                </a:extLst>
              </p14:cNvPr>
              <p14:cNvContentPartPr/>
              <p14:nvPr/>
            </p14:nvContentPartPr>
            <p14:xfrm>
              <a:off x="5301021" y="2517310"/>
              <a:ext cx="17640" cy="53640"/>
            </p14:xfrm>
          </p:contentPart>
        </mc:Choice>
        <mc:Fallback xmlns="">
          <p:pic>
            <p:nvPicPr>
              <p:cNvPr id="50" name="Ink 49">
                <a:extLst>
                  <a:ext uri="{FF2B5EF4-FFF2-40B4-BE49-F238E27FC236}">
                    <a16:creationId xmlns:a16="http://schemas.microsoft.com/office/drawing/2014/main" id="{B00BD8D7-34BD-41F7-BF21-9B05E4FC407C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5281941" y="2498230"/>
                <a:ext cx="55440" cy="91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51" name="Ink 50">
                <a:extLst>
                  <a:ext uri="{FF2B5EF4-FFF2-40B4-BE49-F238E27FC236}">
                    <a16:creationId xmlns:a16="http://schemas.microsoft.com/office/drawing/2014/main" id="{528D8930-1448-4E5B-A4C6-564124C74F2E}"/>
                  </a:ext>
                </a:extLst>
              </p14:cNvPr>
              <p14:cNvContentPartPr/>
              <p14:nvPr/>
            </p14:nvContentPartPr>
            <p14:xfrm>
              <a:off x="6410541" y="1926190"/>
              <a:ext cx="28800" cy="536760"/>
            </p14:xfrm>
          </p:contentPart>
        </mc:Choice>
        <mc:Fallback xmlns="">
          <p:pic>
            <p:nvPicPr>
              <p:cNvPr id="51" name="Ink 50">
                <a:extLst>
                  <a:ext uri="{FF2B5EF4-FFF2-40B4-BE49-F238E27FC236}">
                    <a16:creationId xmlns:a16="http://schemas.microsoft.com/office/drawing/2014/main" id="{528D8930-1448-4E5B-A4C6-564124C74F2E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6391461" y="1907110"/>
                <a:ext cx="66600" cy="5745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644A3007-FDA0-4AF5-A046-02E2B17A6DF0}"/>
                  </a:ext>
                </a:extLst>
              </p14:cNvPr>
              <p14:cNvContentPartPr/>
              <p14:nvPr/>
            </p14:nvContentPartPr>
            <p14:xfrm>
              <a:off x="6626181" y="2123470"/>
              <a:ext cx="36360" cy="30924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644A3007-FDA0-4AF5-A046-02E2B17A6DF0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6607101" y="2104390"/>
                <a:ext cx="74160" cy="347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5E058CB9-A9AB-4021-B368-AFAD89400FE3}"/>
                  </a:ext>
                </a:extLst>
              </p14:cNvPr>
              <p14:cNvContentPartPr/>
              <p14:nvPr/>
            </p14:nvContentPartPr>
            <p14:xfrm>
              <a:off x="6789261" y="2177830"/>
              <a:ext cx="138600" cy="28800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5E058CB9-A9AB-4021-B368-AFAD89400FE3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6770181" y="2158750"/>
                <a:ext cx="176400" cy="325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56" name="Ink 55">
                <a:extLst>
                  <a:ext uri="{FF2B5EF4-FFF2-40B4-BE49-F238E27FC236}">
                    <a16:creationId xmlns:a16="http://schemas.microsoft.com/office/drawing/2014/main" id="{3E9D7812-2CA5-4661-8121-376EE227A93F}"/>
                  </a:ext>
                </a:extLst>
              </p14:cNvPr>
              <p14:cNvContentPartPr/>
              <p14:nvPr/>
            </p14:nvContentPartPr>
            <p14:xfrm>
              <a:off x="7020381" y="2237590"/>
              <a:ext cx="112680" cy="220320"/>
            </p14:xfrm>
          </p:contentPart>
        </mc:Choice>
        <mc:Fallback xmlns="">
          <p:pic>
            <p:nvPicPr>
              <p:cNvPr id="56" name="Ink 55">
                <a:extLst>
                  <a:ext uri="{FF2B5EF4-FFF2-40B4-BE49-F238E27FC236}">
                    <a16:creationId xmlns:a16="http://schemas.microsoft.com/office/drawing/2014/main" id="{3E9D7812-2CA5-4661-8121-376EE227A93F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7001301" y="2218510"/>
                <a:ext cx="150480" cy="258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57" name="Ink 56">
                <a:extLst>
                  <a:ext uri="{FF2B5EF4-FFF2-40B4-BE49-F238E27FC236}">
                    <a16:creationId xmlns:a16="http://schemas.microsoft.com/office/drawing/2014/main" id="{6D55BE93-C72A-4F3F-83F5-64555D8BC91B}"/>
                  </a:ext>
                </a:extLst>
              </p14:cNvPr>
              <p14:cNvContentPartPr/>
              <p14:nvPr/>
            </p14:nvContentPartPr>
            <p14:xfrm>
              <a:off x="7255821" y="2241550"/>
              <a:ext cx="664920" cy="322920"/>
            </p14:xfrm>
          </p:contentPart>
        </mc:Choice>
        <mc:Fallback xmlns="">
          <p:pic>
            <p:nvPicPr>
              <p:cNvPr id="57" name="Ink 56">
                <a:extLst>
                  <a:ext uri="{FF2B5EF4-FFF2-40B4-BE49-F238E27FC236}">
                    <a16:creationId xmlns:a16="http://schemas.microsoft.com/office/drawing/2014/main" id="{6D55BE93-C72A-4F3F-83F5-64555D8BC91B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7236741" y="2222470"/>
                <a:ext cx="702720" cy="360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CA89B245-7826-4836-9EE9-D9B8F23748CF}"/>
                  </a:ext>
                </a:extLst>
              </p14:cNvPr>
              <p14:cNvContentPartPr/>
              <p14:nvPr/>
            </p14:nvContentPartPr>
            <p14:xfrm>
              <a:off x="1361901" y="3257830"/>
              <a:ext cx="148680" cy="1224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CA89B245-7826-4836-9EE9-D9B8F23748CF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1342821" y="3238750"/>
                <a:ext cx="186480" cy="50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59" name="Ink 58">
                <a:extLst>
                  <a:ext uri="{FF2B5EF4-FFF2-40B4-BE49-F238E27FC236}">
                    <a16:creationId xmlns:a16="http://schemas.microsoft.com/office/drawing/2014/main" id="{C7D78055-59C6-4EB8-9585-A67D991E4B50}"/>
                  </a:ext>
                </a:extLst>
              </p14:cNvPr>
              <p14:cNvContentPartPr/>
              <p14:nvPr/>
            </p14:nvContentPartPr>
            <p14:xfrm>
              <a:off x="1481781" y="3308230"/>
              <a:ext cx="10800" cy="160200"/>
            </p14:xfrm>
          </p:contentPart>
        </mc:Choice>
        <mc:Fallback xmlns="">
          <p:pic>
            <p:nvPicPr>
              <p:cNvPr id="59" name="Ink 58">
                <a:extLst>
                  <a:ext uri="{FF2B5EF4-FFF2-40B4-BE49-F238E27FC236}">
                    <a16:creationId xmlns:a16="http://schemas.microsoft.com/office/drawing/2014/main" id="{C7D78055-59C6-4EB8-9585-A67D991E4B50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1462701" y="3289150"/>
                <a:ext cx="48600" cy="198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60" name="Ink 59">
                <a:extLst>
                  <a:ext uri="{FF2B5EF4-FFF2-40B4-BE49-F238E27FC236}">
                    <a16:creationId xmlns:a16="http://schemas.microsoft.com/office/drawing/2014/main" id="{40764C94-5800-4718-986D-08A1050D168F}"/>
                  </a:ext>
                </a:extLst>
              </p14:cNvPr>
              <p14:cNvContentPartPr/>
              <p14:nvPr/>
            </p14:nvContentPartPr>
            <p14:xfrm>
              <a:off x="1327341" y="3555910"/>
              <a:ext cx="256680" cy="10800"/>
            </p14:xfrm>
          </p:contentPart>
        </mc:Choice>
        <mc:Fallback xmlns="">
          <p:pic>
            <p:nvPicPr>
              <p:cNvPr id="60" name="Ink 59">
                <a:extLst>
                  <a:ext uri="{FF2B5EF4-FFF2-40B4-BE49-F238E27FC236}">
                    <a16:creationId xmlns:a16="http://schemas.microsoft.com/office/drawing/2014/main" id="{40764C94-5800-4718-986D-08A1050D168F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1308261" y="3536830"/>
                <a:ext cx="294480" cy="48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19FA23AD-A3DB-4265-81AD-AF00EBDC45F7}"/>
                  </a:ext>
                </a:extLst>
              </p14:cNvPr>
              <p14:cNvContentPartPr/>
              <p14:nvPr/>
            </p14:nvContentPartPr>
            <p14:xfrm>
              <a:off x="1790301" y="3265750"/>
              <a:ext cx="11160" cy="28368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19FA23AD-A3DB-4265-81AD-AF00EBDC45F7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1771221" y="3246670"/>
                <a:ext cx="48960" cy="32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0D1724F8-EF75-4141-A159-72A1A6E2184B}"/>
                  </a:ext>
                </a:extLst>
              </p14:cNvPr>
              <p14:cNvContentPartPr/>
              <p14:nvPr/>
            </p14:nvContentPartPr>
            <p14:xfrm>
              <a:off x="1649541" y="3386710"/>
              <a:ext cx="232560" cy="1368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0D1724F8-EF75-4141-A159-72A1A6E2184B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1630461" y="3367630"/>
                <a:ext cx="270360" cy="5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B856009E-C25B-4E12-BC22-C798C89E6626}"/>
                  </a:ext>
                </a:extLst>
              </p14:cNvPr>
              <p14:cNvContentPartPr/>
              <p14:nvPr/>
            </p14:nvContentPartPr>
            <p14:xfrm>
              <a:off x="2284941" y="3409390"/>
              <a:ext cx="10440" cy="10152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B856009E-C25B-4E12-BC22-C798C89E6626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2265861" y="3390310"/>
                <a:ext cx="48240" cy="13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64" name="Ink 63">
                <a:extLst>
                  <a:ext uri="{FF2B5EF4-FFF2-40B4-BE49-F238E27FC236}">
                    <a16:creationId xmlns:a16="http://schemas.microsoft.com/office/drawing/2014/main" id="{C1F33795-875F-4258-B793-C64D7C316BF0}"/>
                  </a:ext>
                </a:extLst>
              </p14:cNvPr>
              <p14:cNvContentPartPr/>
              <p14:nvPr/>
            </p14:nvContentPartPr>
            <p14:xfrm>
              <a:off x="2249301" y="3306790"/>
              <a:ext cx="28080" cy="20520"/>
            </p14:xfrm>
          </p:contentPart>
        </mc:Choice>
        <mc:Fallback xmlns="">
          <p:pic>
            <p:nvPicPr>
              <p:cNvPr id="64" name="Ink 63">
                <a:extLst>
                  <a:ext uri="{FF2B5EF4-FFF2-40B4-BE49-F238E27FC236}">
                    <a16:creationId xmlns:a16="http://schemas.microsoft.com/office/drawing/2014/main" id="{C1F33795-875F-4258-B793-C64D7C316BF0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2230221" y="3287710"/>
                <a:ext cx="65880" cy="5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65" name="Ink 64">
                <a:extLst>
                  <a:ext uri="{FF2B5EF4-FFF2-40B4-BE49-F238E27FC236}">
                    <a16:creationId xmlns:a16="http://schemas.microsoft.com/office/drawing/2014/main" id="{4FF7EF17-AB7F-4075-834D-4ED534C6C71F}"/>
                  </a:ext>
                </a:extLst>
              </p14:cNvPr>
              <p14:cNvContentPartPr/>
              <p14:nvPr/>
            </p14:nvContentPartPr>
            <p14:xfrm>
              <a:off x="2544501" y="3334870"/>
              <a:ext cx="162000" cy="203400"/>
            </p14:xfrm>
          </p:contentPart>
        </mc:Choice>
        <mc:Fallback xmlns="">
          <p:pic>
            <p:nvPicPr>
              <p:cNvPr id="65" name="Ink 64">
                <a:extLst>
                  <a:ext uri="{FF2B5EF4-FFF2-40B4-BE49-F238E27FC236}">
                    <a16:creationId xmlns:a16="http://schemas.microsoft.com/office/drawing/2014/main" id="{4FF7EF17-AB7F-4075-834D-4ED534C6C71F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2525421" y="3315790"/>
                <a:ext cx="199800" cy="241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73" name="Ink 72">
                <a:extLst>
                  <a:ext uri="{FF2B5EF4-FFF2-40B4-BE49-F238E27FC236}">
                    <a16:creationId xmlns:a16="http://schemas.microsoft.com/office/drawing/2014/main" id="{F0D849A0-A10C-489F-9C98-96649960D2BF}"/>
                  </a:ext>
                </a:extLst>
              </p14:cNvPr>
              <p14:cNvContentPartPr/>
              <p14:nvPr/>
            </p14:nvContentPartPr>
            <p14:xfrm>
              <a:off x="3094581" y="3177910"/>
              <a:ext cx="1336320" cy="688680"/>
            </p14:xfrm>
          </p:contentPart>
        </mc:Choice>
        <mc:Fallback xmlns="">
          <p:pic>
            <p:nvPicPr>
              <p:cNvPr id="73" name="Ink 72">
                <a:extLst>
                  <a:ext uri="{FF2B5EF4-FFF2-40B4-BE49-F238E27FC236}">
                    <a16:creationId xmlns:a16="http://schemas.microsoft.com/office/drawing/2014/main" id="{F0D849A0-A10C-489F-9C98-96649960D2BF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3075501" y="3158830"/>
                <a:ext cx="1374120" cy="726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74" name="Ink 73">
                <a:extLst>
                  <a:ext uri="{FF2B5EF4-FFF2-40B4-BE49-F238E27FC236}">
                    <a16:creationId xmlns:a16="http://schemas.microsoft.com/office/drawing/2014/main" id="{1B8AB644-A693-4C0E-A297-778CE18EEFEB}"/>
                  </a:ext>
                </a:extLst>
              </p14:cNvPr>
              <p14:cNvContentPartPr/>
              <p14:nvPr/>
            </p14:nvContentPartPr>
            <p14:xfrm>
              <a:off x="4517661" y="3011230"/>
              <a:ext cx="444600" cy="540000"/>
            </p14:xfrm>
          </p:contentPart>
        </mc:Choice>
        <mc:Fallback xmlns="">
          <p:pic>
            <p:nvPicPr>
              <p:cNvPr id="74" name="Ink 73">
                <a:extLst>
                  <a:ext uri="{FF2B5EF4-FFF2-40B4-BE49-F238E27FC236}">
                    <a16:creationId xmlns:a16="http://schemas.microsoft.com/office/drawing/2014/main" id="{1B8AB644-A693-4C0E-A297-778CE18EEFE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4498581" y="2992150"/>
                <a:ext cx="482400" cy="577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75" name="Ink 74">
                <a:extLst>
                  <a:ext uri="{FF2B5EF4-FFF2-40B4-BE49-F238E27FC236}">
                    <a16:creationId xmlns:a16="http://schemas.microsoft.com/office/drawing/2014/main" id="{59204DFD-7A14-482B-BD94-4DF6303D58E5}"/>
                  </a:ext>
                </a:extLst>
              </p14:cNvPr>
              <p14:cNvContentPartPr/>
              <p14:nvPr/>
            </p14:nvContentPartPr>
            <p14:xfrm>
              <a:off x="5320461" y="3137950"/>
              <a:ext cx="33120" cy="202680"/>
            </p14:xfrm>
          </p:contentPart>
        </mc:Choice>
        <mc:Fallback xmlns="">
          <p:pic>
            <p:nvPicPr>
              <p:cNvPr id="75" name="Ink 74">
                <a:extLst>
                  <a:ext uri="{FF2B5EF4-FFF2-40B4-BE49-F238E27FC236}">
                    <a16:creationId xmlns:a16="http://schemas.microsoft.com/office/drawing/2014/main" id="{59204DFD-7A14-482B-BD94-4DF6303D58E5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5301381" y="3118870"/>
                <a:ext cx="70920" cy="240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76" name="Ink 75">
                <a:extLst>
                  <a:ext uri="{FF2B5EF4-FFF2-40B4-BE49-F238E27FC236}">
                    <a16:creationId xmlns:a16="http://schemas.microsoft.com/office/drawing/2014/main" id="{E77EC150-8FAD-4055-A43E-B34718344D1E}"/>
                  </a:ext>
                </a:extLst>
              </p14:cNvPr>
              <p14:cNvContentPartPr/>
              <p14:nvPr/>
            </p14:nvContentPartPr>
            <p14:xfrm>
              <a:off x="5267901" y="3546550"/>
              <a:ext cx="45360" cy="32400"/>
            </p14:xfrm>
          </p:contentPart>
        </mc:Choice>
        <mc:Fallback xmlns="">
          <p:pic>
            <p:nvPicPr>
              <p:cNvPr id="76" name="Ink 75">
                <a:extLst>
                  <a:ext uri="{FF2B5EF4-FFF2-40B4-BE49-F238E27FC236}">
                    <a16:creationId xmlns:a16="http://schemas.microsoft.com/office/drawing/2014/main" id="{E77EC150-8FAD-4055-A43E-B34718344D1E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5248821" y="3527470"/>
                <a:ext cx="83160" cy="70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82" name="Ink 81">
                <a:extLst>
                  <a:ext uri="{FF2B5EF4-FFF2-40B4-BE49-F238E27FC236}">
                    <a16:creationId xmlns:a16="http://schemas.microsoft.com/office/drawing/2014/main" id="{563C6F62-3D41-470F-8F31-FB758B735299}"/>
                  </a:ext>
                </a:extLst>
              </p14:cNvPr>
              <p14:cNvContentPartPr/>
              <p14:nvPr/>
            </p14:nvContentPartPr>
            <p14:xfrm>
              <a:off x="6186981" y="3083230"/>
              <a:ext cx="929520" cy="469440"/>
            </p14:xfrm>
          </p:contentPart>
        </mc:Choice>
        <mc:Fallback xmlns="">
          <p:pic>
            <p:nvPicPr>
              <p:cNvPr id="82" name="Ink 81">
                <a:extLst>
                  <a:ext uri="{FF2B5EF4-FFF2-40B4-BE49-F238E27FC236}">
                    <a16:creationId xmlns:a16="http://schemas.microsoft.com/office/drawing/2014/main" id="{563C6F62-3D41-470F-8F31-FB758B735299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6167901" y="3064150"/>
                <a:ext cx="967320" cy="507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83" name="Ink 82">
                <a:extLst>
                  <a:ext uri="{FF2B5EF4-FFF2-40B4-BE49-F238E27FC236}">
                    <a16:creationId xmlns:a16="http://schemas.microsoft.com/office/drawing/2014/main" id="{67DFC061-D3DA-494F-A089-D490F180065B}"/>
                  </a:ext>
                </a:extLst>
              </p14:cNvPr>
              <p14:cNvContentPartPr/>
              <p14:nvPr/>
            </p14:nvContentPartPr>
            <p14:xfrm>
              <a:off x="7542381" y="3115630"/>
              <a:ext cx="44280" cy="423360"/>
            </p14:xfrm>
          </p:contentPart>
        </mc:Choice>
        <mc:Fallback xmlns="">
          <p:pic>
            <p:nvPicPr>
              <p:cNvPr id="83" name="Ink 82">
                <a:extLst>
                  <a:ext uri="{FF2B5EF4-FFF2-40B4-BE49-F238E27FC236}">
                    <a16:creationId xmlns:a16="http://schemas.microsoft.com/office/drawing/2014/main" id="{67DFC061-D3DA-494F-A089-D490F180065B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7523301" y="3096550"/>
                <a:ext cx="82080" cy="461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90" name="Ink 89">
                <a:extLst>
                  <a:ext uri="{FF2B5EF4-FFF2-40B4-BE49-F238E27FC236}">
                    <a16:creationId xmlns:a16="http://schemas.microsoft.com/office/drawing/2014/main" id="{E9B0FA75-FE8E-400B-87FA-C393521C6E26}"/>
                  </a:ext>
                </a:extLst>
              </p14:cNvPr>
              <p14:cNvContentPartPr/>
              <p14:nvPr/>
            </p14:nvContentPartPr>
            <p14:xfrm>
              <a:off x="7687821" y="3270790"/>
              <a:ext cx="920520" cy="305280"/>
            </p14:xfrm>
          </p:contentPart>
        </mc:Choice>
        <mc:Fallback xmlns="">
          <p:pic>
            <p:nvPicPr>
              <p:cNvPr id="90" name="Ink 89">
                <a:extLst>
                  <a:ext uri="{FF2B5EF4-FFF2-40B4-BE49-F238E27FC236}">
                    <a16:creationId xmlns:a16="http://schemas.microsoft.com/office/drawing/2014/main" id="{E9B0FA75-FE8E-400B-87FA-C393521C6E26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7668741" y="3251710"/>
                <a:ext cx="958320" cy="343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93" name="Ink 92">
                <a:extLst>
                  <a:ext uri="{FF2B5EF4-FFF2-40B4-BE49-F238E27FC236}">
                    <a16:creationId xmlns:a16="http://schemas.microsoft.com/office/drawing/2014/main" id="{2DA64D10-6665-46C7-B4AD-86118783E661}"/>
                  </a:ext>
                </a:extLst>
              </p14:cNvPr>
              <p14:cNvContentPartPr/>
              <p14:nvPr/>
            </p14:nvContentPartPr>
            <p14:xfrm>
              <a:off x="8943501" y="3336670"/>
              <a:ext cx="561960" cy="444600"/>
            </p14:xfrm>
          </p:contentPart>
        </mc:Choice>
        <mc:Fallback xmlns="">
          <p:pic>
            <p:nvPicPr>
              <p:cNvPr id="93" name="Ink 92">
                <a:extLst>
                  <a:ext uri="{FF2B5EF4-FFF2-40B4-BE49-F238E27FC236}">
                    <a16:creationId xmlns:a16="http://schemas.microsoft.com/office/drawing/2014/main" id="{2DA64D10-6665-46C7-B4AD-86118783E661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8924421" y="3317590"/>
                <a:ext cx="599760" cy="482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103" name="Ink 102">
                <a:extLst>
                  <a:ext uri="{FF2B5EF4-FFF2-40B4-BE49-F238E27FC236}">
                    <a16:creationId xmlns:a16="http://schemas.microsoft.com/office/drawing/2014/main" id="{3C8B7C51-4A57-45D4-9702-1F4600B1C1F1}"/>
                  </a:ext>
                </a:extLst>
              </p14:cNvPr>
              <p14:cNvContentPartPr/>
              <p14:nvPr/>
            </p14:nvContentPartPr>
            <p14:xfrm>
              <a:off x="9618141" y="3249550"/>
              <a:ext cx="1040400" cy="289080"/>
            </p14:xfrm>
          </p:contentPart>
        </mc:Choice>
        <mc:Fallback xmlns="">
          <p:pic>
            <p:nvPicPr>
              <p:cNvPr id="103" name="Ink 102">
                <a:extLst>
                  <a:ext uri="{FF2B5EF4-FFF2-40B4-BE49-F238E27FC236}">
                    <a16:creationId xmlns:a16="http://schemas.microsoft.com/office/drawing/2014/main" id="{3C8B7C51-4A57-45D4-9702-1F4600B1C1F1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9599061" y="3230470"/>
                <a:ext cx="1078200" cy="32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104" name="Ink 103">
                <a:extLst>
                  <a:ext uri="{FF2B5EF4-FFF2-40B4-BE49-F238E27FC236}">
                    <a16:creationId xmlns:a16="http://schemas.microsoft.com/office/drawing/2014/main" id="{D3789102-745A-4FDD-B032-B254424BECAD}"/>
                  </a:ext>
                </a:extLst>
              </p14:cNvPr>
              <p14:cNvContentPartPr/>
              <p14:nvPr/>
            </p14:nvContentPartPr>
            <p14:xfrm>
              <a:off x="10839261" y="3329110"/>
              <a:ext cx="109800" cy="229680"/>
            </p14:xfrm>
          </p:contentPart>
        </mc:Choice>
        <mc:Fallback xmlns="">
          <p:pic>
            <p:nvPicPr>
              <p:cNvPr id="104" name="Ink 103">
                <a:extLst>
                  <a:ext uri="{FF2B5EF4-FFF2-40B4-BE49-F238E27FC236}">
                    <a16:creationId xmlns:a16="http://schemas.microsoft.com/office/drawing/2014/main" id="{D3789102-745A-4FDD-B032-B254424BECAD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10820181" y="3310030"/>
                <a:ext cx="147600" cy="267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105" name="Ink 104">
                <a:extLst>
                  <a:ext uri="{FF2B5EF4-FFF2-40B4-BE49-F238E27FC236}">
                    <a16:creationId xmlns:a16="http://schemas.microsoft.com/office/drawing/2014/main" id="{6D84D3DA-7DC1-4576-8485-6A328B1724C8}"/>
                  </a:ext>
                </a:extLst>
              </p14:cNvPr>
              <p14:cNvContentPartPr/>
              <p14:nvPr/>
            </p14:nvContentPartPr>
            <p14:xfrm>
              <a:off x="11232021" y="3574630"/>
              <a:ext cx="18000" cy="24120"/>
            </p14:xfrm>
          </p:contentPart>
        </mc:Choice>
        <mc:Fallback xmlns="">
          <p:pic>
            <p:nvPicPr>
              <p:cNvPr id="105" name="Ink 104">
                <a:extLst>
                  <a:ext uri="{FF2B5EF4-FFF2-40B4-BE49-F238E27FC236}">
                    <a16:creationId xmlns:a16="http://schemas.microsoft.com/office/drawing/2014/main" id="{6D84D3DA-7DC1-4576-8485-6A328B1724C8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11212941" y="3555550"/>
                <a:ext cx="55800" cy="6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106" name="Ink 105">
                <a:extLst>
                  <a:ext uri="{FF2B5EF4-FFF2-40B4-BE49-F238E27FC236}">
                    <a16:creationId xmlns:a16="http://schemas.microsoft.com/office/drawing/2014/main" id="{E049BF56-A36D-4628-81E1-D9FA479C6047}"/>
                  </a:ext>
                </a:extLst>
              </p14:cNvPr>
              <p14:cNvContentPartPr/>
              <p14:nvPr/>
            </p14:nvContentPartPr>
            <p14:xfrm>
              <a:off x="6112101" y="4170070"/>
              <a:ext cx="165600" cy="228960"/>
            </p14:xfrm>
          </p:contentPart>
        </mc:Choice>
        <mc:Fallback xmlns="">
          <p:pic>
            <p:nvPicPr>
              <p:cNvPr id="106" name="Ink 105">
                <a:extLst>
                  <a:ext uri="{FF2B5EF4-FFF2-40B4-BE49-F238E27FC236}">
                    <a16:creationId xmlns:a16="http://schemas.microsoft.com/office/drawing/2014/main" id="{E049BF56-A36D-4628-81E1-D9FA479C6047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6093021" y="4150990"/>
                <a:ext cx="203400" cy="266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13" name="Ink 112">
                <a:extLst>
                  <a:ext uri="{FF2B5EF4-FFF2-40B4-BE49-F238E27FC236}">
                    <a16:creationId xmlns:a16="http://schemas.microsoft.com/office/drawing/2014/main" id="{E61D7A30-27E0-4252-93FF-D8B9E7C12DCC}"/>
                  </a:ext>
                </a:extLst>
              </p14:cNvPr>
              <p14:cNvContentPartPr/>
              <p14:nvPr/>
            </p14:nvContentPartPr>
            <p14:xfrm>
              <a:off x="6407661" y="4068550"/>
              <a:ext cx="584640" cy="550080"/>
            </p14:xfrm>
          </p:contentPart>
        </mc:Choice>
        <mc:Fallback xmlns="">
          <p:pic>
            <p:nvPicPr>
              <p:cNvPr id="113" name="Ink 112">
                <a:extLst>
                  <a:ext uri="{FF2B5EF4-FFF2-40B4-BE49-F238E27FC236}">
                    <a16:creationId xmlns:a16="http://schemas.microsoft.com/office/drawing/2014/main" id="{E61D7A30-27E0-4252-93FF-D8B9E7C12DCC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6388581" y="4049470"/>
                <a:ext cx="622440" cy="587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114" name="Ink 113">
                <a:extLst>
                  <a:ext uri="{FF2B5EF4-FFF2-40B4-BE49-F238E27FC236}">
                    <a16:creationId xmlns:a16="http://schemas.microsoft.com/office/drawing/2014/main" id="{3A0A8613-A49D-4B11-9649-941E036655ED}"/>
                  </a:ext>
                </a:extLst>
              </p14:cNvPr>
              <p14:cNvContentPartPr/>
              <p14:nvPr/>
            </p14:nvContentPartPr>
            <p14:xfrm>
              <a:off x="7173381" y="4204630"/>
              <a:ext cx="134280" cy="133920"/>
            </p14:xfrm>
          </p:contentPart>
        </mc:Choice>
        <mc:Fallback xmlns="">
          <p:pic>
            <p:nvPicPr>
              <p:cNvPr id="114" name="Ink 113">
                <a:extLst>
                  <a:ext uri="{FF2B5EF4-FFF2-40B4-BE49-F238E27FC236}">
                    <a16:creationId xmlns:a16="http://schemas.microsoft.com/office/drawing/2014/main" id="{3A0A8613-A49D-4B11-9649-941E036655ED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7154301" y="4185550"/>
                <a:ext cx="172080" cy="171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115" name="Ink 114">
                <a:extLst>
                  <a:ext uri="{FF2B5EF4-FFF2-40B4-BE49-F238E27FC236}">
                    <a16:creationId xmlns:a16="http://schemas.microsoft.com/office/drawing/2014/main" id="{0D232861-8468-44C2-A7A7-EBEAC9C4EF0D}"/>
                  </a:ext>
                </a:extLst>
              </p14:cNvPr>
              <p14:cNvContentPartPr/>
              <p14:nvPr/>
            </p14:nvContentPartPr>
            <p14:xfrm>
              <a:off x="7369221" y="4008430"/>
              <a:ext cx="907920" cy="406080"/>
            </p14:xfrm>
          </p:contentPart>
        </mc:Choice>
        <mc:Fallback xmlns="">
          <p:pic>
            <p:nvPicPr>
              <p:cNvPr id="115" name="Ink 114">
                <a:extLst>
                  <a:ext uri="{FF2B5EF4-FFF2-40B4-BE49-F238E27FC236}">
                    <a16:creationId xmlns:a16="http://schemas.microsoft.com/office/drawing/2014/main" id="{0D232861-8468-44C2-A7A7-EBEAC9C4EF0D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7350141" y="3989350"/>
                <a:ext cx="945720" cy="443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116" name="Ink 115">
                <a:extLst>
                  <a:ext uri="{FF2B5EF4-FFF2-40B4-BE49-F238E27FC236}">
                    <a16:creationId xmlns:a16="http://schemas.microsoft.com/office/drawing/2014/main" id="{4280743E-D4A5-4EC2-BEE1-79085C9211FB}"/>
                  </a:ext>
                </a:extLst>
              </p14:cNvPr>
              <p14:cNvContentPartPr/>
              <p14:nvPr/>
            </p14:nvContentPartPr>
            <p14:xfrm>
              <a:off x="8522301" y="3977830"/>
              <a:ext cx="547200" cy="532800"/>
            </p14:xfrm>
          </p:contentPart>
        </mc:Choice>
        <mc:Fallback xmlns="">
          <p:pic>
            <p:nvPicPr>
              <p:cNvPr id="116" name="Ink 115">
                <a:extLst>
                  <a:ext uri="{FF2B5EF4-FFF2-40B4-BE49-F238E27FC236}">
                    <a16:creationId xmlns:a16="http://schemas.microsoft.com/office/drawing/2014/main" id="{4280743E-D4A5-4EC2-BEE1-79085C9211FB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8503221" y="3958750"/>
                <a:ext cx="585000" cy="570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117" name="Ink 116">
                <a:extLst>
                  <a:ext uri="{FF2B5EF4-FFF2-40B4-BE49-F238E27FC236}">
                    <a16:creationId xmlns:a16="http://schemas.microsoft.com/office/drawing/2014/main" id="{6F3CEC3D-7D64-40B9-9CA2-01512361933C}"/>
                  </a:ext>
                </a:extLst>
              </p14:cNvPr>
              <p14:cNvContentPartPr/>
              <p14:nvPr/>
            </p14:nvContentPartPr>
            <p14:xfrm>
              <a:off x="8931261" y="4275550"/>
              <a:ext cx="167400" cy="181440"/>
            </p14:xfrm>
          </p:contentPart>
        </mc:Choice>
        <mc:Fallback xmlns="">
          <p:pic>
            <p:nvPicPr>
              <p:cNvPr id="117" name="Ink 116">
                <a:extLst>
                  <a:ext uri="{FF2B5EF4-FFF2-40B4-BE49-F238E27FC236}">
                    <a16:creationId xmlns:a16="http://schemas.microsoft.com/office/drawing/2014/main" id="{6F3CEC3D-7D64-40B9-9CA2-01512361933C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8912181" y="4256470"/>
                <a:ext cx="205200" cy="219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128" name="Ink 127">
                <a:extLst>
                  <a:ext uri="{FF2B5EF4-FFF2-40B4-BE49-F238E27FC236}">
                    <a16:creationId xmlns:a16="http://schemas.microsoft.com/office/drawing/2014/main" id="{63CCA324-6C91-4ED1-8B90-8E19F86239C5}"/>
                  </a:ext>
                </a:extLst>
              </p14:cNvPr>
              <p14:cNvContentPartPr/>
              <p14:nvPr/>
            </p14:nvContentPartPr>
            <p14:xfrm>
              <a:off x="9265701" y="4193470"/>
              <a:ext cx="2117880" cy="549000"/>
            </p14:xfrm>
          </p:contentPart>
        </mc:Choice>
        <mc:Fallback xmlns="">
          <p:pic>
            <p:nvPicPr>
              <p:cNvPr id="128" name="Ink 127">
                <a:extLst>
                  <a:ext uri="{FF2B5EF4-FFF2-40B4-BE49-F238E27FC236}">
                    <a16:creationId xmlns:a16="http://schemas.microsoft.com/office/drawing/2014/main" id="{63CCA324-6C91-4ED1-8B90-8E19F86239C5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9246621" y="4174390"/>
                <a:ext cx="2155680" cy="586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145" name="Ink 144">
                <a:extLst>
                  <a:ext uri="{FF2B5EF4-FFF2-40B4-BE49-F238E27FC236}">
                    <a16:creationId xmlns:a16="http://schemas.microsoft.com/office/drawing/2014/main" id="{943425CC-0245-4348-9EAA-84A2826A0F72}"/>
                  </a:ext>
                </a:extLst>
              </p14:cNvPr>
              <p14:cNvContentPartPr/>
              <p14:nvPr/>
            </p14:nvContentPartPr>
            <p14:xfrm>
              <a:off x="6091221" y="4767310"/>
              <a:ext cx="2053800" cy="581040"/>
            </p14:xfrm>
          </p:contentPart>
        </mc:Choice>
        <mc:Fallback xmlns="">
          <p:pic>
            <p:nvPicPr>
              <p:cNvPr id="145" name="Ink 144">
                <a:extLst>
                  <a:ext uri="{FF2B5EF4-FFF2-40B4-BE49-F238E27FC236}">
                    <a16:creationId xmlns:a16="http://schemas.microsoft.com/office/drawing/2014/main" id="{943425CC-0245-4348-9EAA-84A2826A0F72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6072141" y="4748230"/>
                <a:ext cx="2091600" cy="618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146" name="Ink 145">
                <a:extLst>
                  <a:ext uri="{FF2B5EF4-FFF2-40B4-BE49-F238E27FC236}">
                    <a16:creationId xmlns:a16="http://schemas.microsoft.com/office/drawing/2014/main" id="{084BE43B-56A1-43A8-BD54-6B46CF6BB2ED}"/>
                  </a:ext>
                </a:extLst>
              </p14:cNvPr>
              <p14:cNvContentPartPr/>
              <p14:nvPr/>
            </p14:nvContentPartPr>
            <p14:xfrm>
              <a:off x="8621301" y="4990150"/>
              <a:ext cx="142560" cy="179640"/>
            </p14:xfrm>
          </p:contentPart>
        </mc:Choice>
        <mc:Fallback xmlns="">
          <p:pic>
            <p:nvPicPr>
              <p:cNvPr id="146" name="Ink 145">
                <a:extLst>
                  <a:ext uri="{FF2B5EF4-FFF2-40B4-BE49-F238E27FC236}">
                    <a16:creationId xmlns:a16="http://schemas.microsoft.com/office/drawing/2014/main" id="{084BE43B-56A1-43A8-BD54-6B46CF6BB2ED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602221" y="4971070"/>
                <a:ext cx="180360" cy="217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6">
            <p14:nvContentPartPr>
              <p14:cNvPr id="156" name="Ink 155">
                <a:extLst>
                  <a:ext uri="{FF2B5EF4-FFF2-40B4-BE49-F238E27FC236}">
                    <a16:creationId xmlns:a16="http://schemas.microsoft.com/office/drawing/2014/main" id="{420AA1EB-3546-4DF4-AFCC-3FDFB683FBF5}"/>
                  </a:ext>
                </a:extLst>
              </p14:cNvPr>
              <p14:cNvContentPartPr/>
              <p14:nvPr/>
            </p14:nvContentPartPr>
            <p14:xfrm>
              <a:off x="8923701" y="4877830"/>
              <a:ext cx="1251000" cy="504000"/>
            </p14:xfrm>
          </p:contentPart>
        </mc:Choice>
        <mc:Fallback xmlns="">
          <p:pic>
            <p:nvPicPr>
              <p:cNvPr id="156" name="Ink 155">
                <a:extLst>
                  <a:ext uri="{FF2B5EF4-FFF2-40B4-BE49-F238E27FC236}">
                    <a16:creationId xmlns:a16="http://schemas.microsoft.com/office/drawing/2014/main" id="{420AA1EB-3546-4DF4-AFCC-3FDFB683FBF5}"/>
                  </a:ext>
                </a:extLst>
              </p:cNvPr>
              <p:cNvPicPr/>
              <p:nvPr/>
            </p:nvPicPr>
            <p:blipFill>
              <a:blip r:embed="rId87"/>
              <a:stretch>
                <a:fillRect/>
              </a:stretch>
            </p:blipFill>
            <p:spPr>
              <a:xfrm>
                <a:off x="8904621" y="4858750"/>
                <a:ext cx="1288800" cy="54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8">
            <p14:nvContentPartPr>
              <p14:cNvPr id="157" name="Ink 156">
                <a:extLst>
                  <a:ext uri="{FF2B5EF4-FFF2-40B4-BE49-F238E27FC236}">
                    <a16:creationId xmlns:a16="http://schemas.microsoft.com/office/drawing/2014/main" id="{27CBE4E1-6318-4A81-AAE8-8FD09D9EA6C9}"/>
                  </a:ext>
                </a:extLst>
              </p14:cNvPr>
              <p14:cNvContentPartPr/>
              <p14:nvPr/>
            </p14:nvContentPartPr>
            <p14:xfrm>
              <a:off x="10313661" y="4996270"/>
              <a:ext cx="114120" cy="213480"/>
            </p14:xfrm>
          </p:contentPart>
        </mc:Choice>
        <mc:Fallback xmlns="">
          <p:pic>
            <p:nvPicPr>
              <p:cNvPr id="157" name="Ink 156">
                <a:extLst>
                  <a:ext uri="{FF2B5EF4-FFF2-40B4-BE49-F238E27FC236}">
                    <a16:creationId xmlns:a16="http://schemas.microsoft.com/office/drawing/2014/main" id="{27CBE4E1-6318-4A81-AAE8-8FD09D9EA6C9}"/>
                  </a:ext>
                </a:extLst>
              </p:cNvPr>
              <p:cNvPicPr/>
              <p:nvPr/>
            </p:nvPicPr>
            <p:blipFill>
              <a:blip r:embed="rId89"/>
              <a:stretch>
                <a:fillRect/>
              </a:stretch>
            </p:blipFill>
            <p:spPr>
              <a:xfrm>
                <a:off x="10294581" y="4977190"/>
                <a:ext cx="151920" cy="251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0">
            <p14:nvContentPartPr>
              <p14:cNvPr id="164" name="Ink 163">
                <a:extLst>
                  <a:ext uri="{FF2B5EF4-FFF2-40B4-BE49-F238E27FC236}">
                    <a16:creationId xmlns:a16="http://schemas.microsoft.com/office/drawing/2014/main" id="{77186BE3-2B76-434A-B4E2-902FA36850E6}"/>
                  </a:ext>
                </a:extLst>
              </p14:cNvPr>
              <p14:cNvContentPartPr/>
              <p14:nvPr/>
            </p14:nvContentPartPr>
            <p14:xfrm>
              <a:off x="1108821" y="5853790"/>
              <a:ext cx="528840" cy="411480"/>
            </p14:xfrm>
          </p:contentPart>
        </mc:Choice>
        <mc:Fallback xmlns="">
          <p:pic>
            <p:nvPicPr>
              <p:cNvPr id="164" name="Ink 163">
                <a:extLst>
                  <a:ext uri="{FF2B5EF4-FFF2-40B4-BE49-F238E27FC236}">
                    <a16:creationId xmlns:a16="http://schemas.microsoft.com/office/drawing/2014/main" id="{77186BE3-2B76-434A-B4E2-902FA36850E6}"/>
                  </a:ext>
                </a:extLst>
              </p:cNvPr>
              <p:cNvPicPr/>
              <p:nvPr/>
            </p:nvPicPr>
            <p:blipFill>
              <a:blip r:embed="rId91"/>
              <a:stretch>
                <a:fillRect/>
              </a:stretch>
            </p:blipFill>
            <p:spPr>
              <a:xfrm>
                <a:off x="1089741" y="5834710"/>
                <a:ext cx="566640" cy="44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2">
            <p14:nvContentPartPr>
              <p14:cNvPr id="165" name="Ink 164">
                <a:extLst>
                  <a:ext uri="{FF2B5EF4-FFF2-40B4-BE49-F238E27FC236}">
                    <a16:creationId xmlns:a16="http://schemas.microsoft.com/office/drawing/2014/main" id="{039FFA23-058A-45DF-8635-1CC9E80B9E9F}"/>
                  </a:ext>
                </a:extLst>
              </p14:cNvPr>
              <p14:cNvContentPartPr/>
              <p14:nvPr/>
            </p14:nvContentPartPr>
            <p14:xfrm>
              <a:off x="2010621" y="6078790"/>
              <a:ext cx="6120" cy="144000"/>
            </p14:xfrm>
          </p:contentPart>
        </mc:Choice>
        <mc:Fallback xmlns="">
          <p:pic>
            <p:nvPicPr>
              <p:cNvPr id="165" name="Ink 164">
                <a:extLst>
                  <a:ext uri="{FF2B5EF4-FFF2-40B4-BE49-F238E27FC236}">
                    <a16:creationId xmlns:a16="http://schemas.microsoft.com/office/drawing/2014/main" id="{039FFA23-058A-45DF-8635-1CC9E80B9E9F}"/>
                  </a:ext>
                </a:extLst>
              </p:cNvPr>
              <p:cNvPicPr/>
              <p:nvPr/>
            </p:nvPicPr>
            <p:blipFill>
              <a:blip r:embed="rId93"/>
              <a:stretch>
                <a:fillRect/>
              </a:stretch>
            </p:blipFill>
            <p:spPr>
              <a:xfrm>
                <a:off x="1991541" y="6059710"/>
                <a:ext cx="43920" cy="181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4">
            <p14:nvContentPartPr>
              <p14:cNvPr id="166" name="Ink 165">
                <a:extLst>
                  <a:ext uri="{FF2B5EF4-FFF2-40B4-BE49-F238E27FC236}">
                    <a16:creationId xmlns:a16="http://schemas.microsoft.com/office/drawing/2014/main" id="{A72194F3-B500-4988-B56B-40F95230FAED}"/>
                  </a:ext>
                </a:extLst>
              </p14:cNvPr>
              <p14:cNvContentPartPr/>
              <p14:nvPr/>
            </p14:nvContentPartPr>
            <p14:xfrm>
              <a:off x="1962381" y="5961430"/>
              <a:ext cx="33480" cy="3240"/>
            </p14:xfrm>
          </p:contentPart>
        </mc:Choice>
        <mc:Fallback xmlns="">
          <p:pic>
            <p:nvPicPr>
              <p:cNvPr id="166" name="Ink 165">
                <a:extLst>
                  <a:ext uri="{FF2B5EF4-FFF2-40B4-BE49-F238E27FC236}">
                    <a16:creationId xmlns:a16="http://schemas.microsoft.com/office/drawing/2014/main" id="{A72194F3-B500-4988-B56B-40F95230FAED}"/>
                  </a:ext>
                </a:extLst>
              </p:cNvPr>
              <p:cNvPicPr/>
              <p:nvPr/>
            </p:nvPicPr>
            <p:blipFill>
              <a:blip r:embed="rId95"/>
              <a:stretch>
                <a:fillRect/>
              </a:stretch>
            </p:blipFill>
            <p:spPr>
              <a:xfrm>
                <a:off x="1943301" y="5942350"/>
                <a:ext cx="71280" cy="410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6">
            <p14:nvContentPartPr>
              <p14:cNvPr id="167" name="Ink 166">
                <a:extLst>
                  <a:ext uri="{FF2B5EF4-FFF2-40B4-BE49-F238E27FC236}">
                    <a16:creationId xmlns:a16="http://schemas.microsoft.com/office/drawing/2014/main" id="{90D06D3C-8DE3-4DE1-AEAF-09AD09872A11}"/>
                  </a:ext>
                </a:extLst>
              </p14:cNvPr>
              <p14:cNvContentPartPr/>
              <p14:nvPr/>
            </p14:nvContentPartPr>
            <p14:xfrm>
              <a:off x="2230581" y="5998870"/>
              <a:ext cx="104400" cy="241560"/>
            </p14:xfrm>
          </p:contentPart>
        </mc:Choice>
        <mc:Fallback xmlns="">
          <p:pic>
            <p:nvPicPr>
              <p:cNvPr id="167" name="Ink 166">
                <a:extLst>
                  <a:ext uri="{FF2B5EF4-FFF2-40B4-BE49-F238E27FC236}">
                    <a16:creationId xmlns:a16="http://schemas.microsoft.com/office/drawing/2014/main" id="{90D06D3C-8DE3-4DE1-AEAF-09AD09872A11}"/>
                  </a:ext>
                </a:extLst>
              </p:cNvPr>
              <p:cNvPicPr/>
              <p:nvPr/>
            </p:nvPicPr>
            <p:blipFill>
              <a:blip r:embed="rId97"/>
              <a:stretch>
                <a:fillRect/>
              </a:stretch>
            </p:blipFill>
            <p:spPr>
              <a:xfrm>
                <a:off x="2211501" y="5979790"/>
                <a:ext cx="142200" cy="279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98">
            <p14:nvContentPartPr>
              <p14:cNvPr id="174" name="Ink 173">
                <a:extLst>
                  <a:ext uri="{FF2B5EF4-FFF2-40B4-BE49-F238E27FC236}">
                    <a16:creationId xmlns:a16="http://schemas.microsoft.com/office/drawing/2014/main" id="{77EFA58A-1228-45D2-9BE1-2A0FDD061FCA}"/>
                  </a:ext>
                </a:extLst>
              </p14:cNvPr>
              <p14:cNvContentPartPr/>
              <p14:nvPr/>
            </p14:nvContentPartPr>
            <p14:xfrm>
              <a:off x="2681301" y="5803030"/>
              <a:ext cx="1122120" cy="411840"/>
            </p14:xfrm>
          </p:contentPart>
        </mc:Choice>
        <mc:Fallback xmlns="">
          <p:pic>
            <p:nvPicPr>
              <p:cNvPr id="174" name="Ink 173">
                <a:extLst>
                  <a:ext uri="{FF2B5EF4-FFF2-40B4-BE49-F238E27FC236}">
                    <a16:creationId xmlns:a16="http://schemas.microsoft.com/office/drawing/2014/main" id="{77EFA58A-1228-45D2-9BE1-2A0FDD061FCA}"/>
                  </a:ext>
                </a:extLst>
              </p:cNvPr>
              <p:cNvPicPr/>
              <p:nvPr/>
            </p:nvPicPr>
            <p:blipFill>
              <a:blip r:embed="rId99"/>
              <a:stretch>
                <a:fillRect/>
              </a:stretch>
            </p:blipFill>
            <p:spPr>
              <a:xfrm>
                <a:off x="2662221" y="5783950"/>
                <a:ext cx="1159920" cy="449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0">
            <p14:nvContentPartPr>
              <p14:cNvPr id="175" name="Ink 174">
                <a:extLst>
                  <a:ext uri="{FF2B5EF4-FFF2-40B4-BE49-F238E27FC236}">
                    <a16:creationId xmlns:a16="http://schemas.microsoft.com/office/drawing/2014/main" id="{EF569CF3-E712-4EA6-A7D9-388F597D2765}"/>
                  </a:ext>
                </a:extLst>
              </p14:cNvPr>
              <p14:cNvContentPartPr/>
              <p14:nvPr/>
            </p14:nvContentPartPr>
            <p14:xfrm>
              <a:off x="3903141" y="5976190"/>
              <a:ext cx="214920" cy="590040"/>
            </p14:xfrm>
          </p:contentPart>
        </mc:Choice>
        <mc:Fallback xmlns="">
          <p:pic>
            <p:nvPicPr>
              <p:cNvPr id="175" name="Ink 174">
                <a:extLst>
                  <a:ext uri="{FF2B5EF4-FFF2-40B4-BE49-F238E27FC236}">
                    <a16:creationId xmlns:a16="http://schemas.microsoft.com/office/drawing/2014/main" id="{EF569CF3-E712-4EA6-A7D9-388F597D2765}"/>
                  </a:ext>
                </a:extLst>
              </p:cNvPr>
              <p:cNvPicPr/>
              <p:nvPr/>
            </p:nvPicPr>
            <p:blipFill>
              <a:blip r:embed="rId101"/>
              <a:stretch>
                <a:fillRect/>
              </a:stretch>
            </p:blipFill>
            <p:spPr>
              <a:xfrm>
                <a:off x="3884061" y="5957110"/>
                <a:ext cx="252720" cy="627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2">
            <p14:nvContentPartPr>
              <p14:cNvPr id="176" name="Ink 175">
                <a:extLst>
                  <a:ext uri="{FF2B5EF4-FFF2-40B4-BE49-F238E27FC236}">
                    <a16:creationId xmlns:a16="http://schemas.microsoft.com/office/drawing/2014/main" id="{53629FE7-C033-4FCD-88FC-4E9387C2B865}"/>
                  </a:ext>
                </a:extLst>
              </p14:cNvPr>
              <p14:cNvContentPartPr/>
              <p14:nvPr/>
            </p14:nvContentPartPr>
            <p14:xfrm>
              <a:off x="4484541" y="5833630"/>
              <a:ext cx="10800" cy="204120"/>
            </p14:xfrm>
          </p:contentPart>
        </mc:Choice>
        <mc:Fallback xmlns="">
          <p:pic>
            <p:nvPicPr>
              <p:cNvPr id="176" name="Ink 175">
                <a:extLst>
                  <a:ext uri="{FF2B5EF4-FFF2-40B4-BE49-F238E27FC236}">
                    <a16:creationId xmlns:a16="http://schemas.microsoft.com/office/drawing/2014/main" id="{53629FE7-C033-4FCD-88FC-4E9387C2B865}"/>
                  </a:ext>
                </a:extLst>
              </p:cNvPr>
              <p:cNvPicPr/>
              <p:nvPr/>
            </p:nvPicPr>
            <p:blipFill>
              <a:blip r:embed="rId103"/>
              <a:stretch>
                <a:fillRect/>
              </a:stretch>
            </p:blipFill>
            <p:spPr>
              <a:xfrm>
                <a:off x="4465461" y="5814550"/>
                <a:ext cx="48600" cy="241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4">
            <p14:nvContentPartPr>
              <p14:cNvPr id="177" name="Ink 176">
                <a:extLst>
                  <a:ext uri="{FF2B5EF4-FFF2-40B4-BE49-F238E27FC236}">
                    <a16:creationId xmlns:a16="http://schemas.microsoft.com/office/drawing/2014/main" id="{21A428CE-B023-4D3C-96FF-24C99478D99D}"/>
                  </a:ext>
                </a:extLst>
              </p14:cNvPr>
              <p14:cNvContentPartPr/>
              <p14:nvPr/>
            </p14:nvContentPartPr>
            <p14:xfrm>
              <a:off x="4433421" y="6306310"/>
              <a:ext cx="41040" cy="72360"/>
            </p14:xfrm>
          </p:contentPart>
        </mc:Choice>
        <mc:Fallback xmlns="">
          <p:pic>
            <p:nvPicPr>
              <p:cNvPr id="177" name="Ink 176">
                <a:extLst>
                  <a:ext uri="{FF2B5EF4-FFF2-40B4-BE49-F238E27FC236}">
                    <a16:creationId xmlns:a16="http://schemas.microsoft.com/office/drawing/2014/main" id="{21A428CE-B023-4D3C-96FF-24C99478D99D}"/>
                  </a:ext>
                </a:extLst>
              </p:cNvPr>
              <p:cNvPicPr/>
              <p:nvPr/>
            </p:nvPicPr>
            <p:blipFill>
              <a:blip r:embed="rId105"/>
              <a:stretch>
                <a:fillRect/>
              </a:stretch>
            </p:blipFill>
            <p:spPr>
              <a:xfrm>
                <a:off x="4414341" y="6287230"/>
                <a:ext cx="78840" cy="110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6">
            <p14:nvContentPartPr>
              <p14:cNvPr id="178" name="Ink 177">
                <a:extLst>
                  <a:ext uri="{FF2B5EF4-FFF2-40B4-BE49-F238E27FC236}">
                    <a16:creationId xmlns:a16="http://schemas.microsoft.com/office/drawing/2014/main" id="{9E0E7478-FF81-45A4-B368-7FB77C4502C4}"/>
                  </a:ext>
                </a:extLst>
              </p14:cNvPr>
              <p14:cNvContentPartPr/>
              <p14:nvPr/>
            </p14:nvContentPartPr>
            <p14:xfrm>
              <a:off x="5070261" y="5838670"/>
              <a:ext cx="171000" cy="343440"/>
            </p14:xfrm>
          </p:contentPart>
        </mc:Choice>
        <mc:Fallback xmlns="">
          <p:pic>
            <p:nvPicPr>
              <p:cNvPr id="178" name="Ink 177">
                <a:extLst>
                  <a:ext uri="{FF2B5EF4-FFF2-40B4-BE49-F238E27FC236}">
                    <a16:creationId xmlns:a16="http://schemas.microsoft.com/office/drawing/2014/main" id="{9E0E7478-FF81-45A4-B368-7FB77C4502C4}"/>
                  </a:ext>
                </a:extLst>
              </p:cNvPr>
              <p:cNvPicPr/>
              <p:nvPr/>
            </p:nvPicPr>
            <p:blipFill>
              <a:blip r:embed="rId107"/>
              <a:stretch>
                <a:fillRect/>
              </a:stretch>
            </p:blipFill>
            <p:spPr>
              <a:xfrm>
                <a:off x="5051181" y="5819590"/>
                <a:ext cx="208800" cy="381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8">
            <p14:nvContentPartPr>
              <p14:cNvPr id="184" name="Ink 183">
                <a:extLst>
                  <a:ext uri="{FF2B5EF4-FFF2-40B4-BE49-F238E27FC236}">
                    <a16:creationId xmlns:a16="http://schemas.microsoft.com/office/drawing/2014/main" id="{314BFD39-C5B2-4AA3-8910-646FB59DFFBA}"/>
                  </a:ext>
                </a:extLst>
              </p14:cNvPr>
              <p14:cNvContentPartPr/>
              <p14:nvPr/>
            </p14:nvContentPartPr>
            <p14:xfrm>
              <a:off x="5393181" y="5722030"/>
              <a:ext cx="595440" cy="330120"/>
            </p14:xfrm>
          </p:contentPart>
        </mc:Choice>
        <mc:Fallback xmlns="">
          <p:pic>
            <p:nvPicPr>
              <p:cNvPr id="184" name="Ink 183">
                <a:extLst>
                  <a:ext uri="{FF2B5EF4-FFF2-40B4-BE49-F238E27FC236}">
                    <a16:creationId xmlns:a16="http://schemas.microsoft.com/office/drawing/2014/main" id="{314BFD39-C5B2-4AA3-8910-646FB59DFFBA}"/>
                  </a:ext>
                </a:extLst>
              </p:cNvPr>
              <p:cNvPicPr/>
              <p:nvPr/>
            </p:nvPicPr>
            <p:blipFill>
              <a:blip r:embed="rId109"/>
              <a:stretch>
                <a:fillRect/>
              </a:stretch>
            </p:blipFill>
            <p:spPr>
              <a:xfrm>
                <a:off x="5374101" y="5702950"/>
                <a:ext cx="633240" cy="367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0">
            <p14:nvContentPartPr>
              <p14:cNvPr id="190" name="Ink 189">
                <a:extLst>
                  <a:ext uri="{FF2B5EF4-FFF2-40B4-BE49-F238E27FC236}">
                    <a16:creationId xmlns:a16="http://schemas.microsoft.com/office/drawing/2014/main" id="{919154D9-B933-4936-BA74-DA9A3C5437BA}"/>
                  </a:ext>
                </a:extLst>
              </p14:cNvPr>
              <p14:cNvContentPartPr/>
              <p14:nvPr/>
            </p14:nvContentPartPr>
            <p14:xfrm>
              <a:off x="6370221" y="5755150"/>
              <a:ext cx="1003680" cy="331920"/>
            </p14:xfrm>
          </p:contentPart>
        </mc:Choice>
        <mc:Fallback xmlns="">
          <p:pic>
            <p:nvPicPr>
              <p:cNvPr id="190" name="Ink 189">
                <a:extLst>
                  <a:ext uri="{FF2B5EF4-FFF2-40B4-BE49-F238E27FC236}">
                    <a16:creationId xmlns:a16="http://schemas.microsoft.com/office/drawing/2014/main" id="{919154D9-B933-4936-BA74-DA9A3C5437BA}"/>
                  </a:ext>
                </a:extLst>
              </p:cNvPr>
              <p:cNvPicPr/>
              <p:nvPr/>
            </p:nvPicPr>
            <p:blipFill>
              <a:blip r:embed="rId111"/>
              <a:stretch>
                <a:fillRect/>
              </a:stretch>
            </p:blipFill>
            <p:spPr>
              <a:xfrm>
                <a:off x="6351141" y="5736070"/>
                <a:ext cx="1041480" cy="36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2">
            <p14:nvContentPartPr>
              <p14:cNvPr id="191" name="Ink 190">
                <a:extLst>
                  <a:ext uri="{FF2B5EF4-FFF2-40B4-BE49-F238E27FC236}">
                    <a16:creationId xmlns:a16="http://schemas.microsoft.com/office/drawing/2014/main" id="{F056C6C0-4C86-4DE5-85A8-5704A75D7E61}"/>
                  </a:ext>
                </a:extLst>
              </p14:cNvPr>
              <p14:cNvContentPartPr/>
              <p14:nvPr/>
            </p14:nvContentPartPr>
            <p14:xfrm>
              <a:off x="7665501" y="5770990"/>
              <a:ext cx="575640" cy="625320"/>
            </p14:xfrm>
          </p:contentPart>
        </mc:Choice>
        <mc:Fallback xmlns="">
          <p:pic>
            <p:nvPicPr>
              <p:cNvPr id="191" name="Ink 190">
                <a:extLst>
                  <a:ext uri="{FF2B5EF4-FFF2-40B4-BE49-F238E27FC236}">
                    <a16:creationId xmlns:a16="http://schemas.microsoft.com/office/drawing/2014/main" id="{F056C6C0-4C86-4DE5-85A8-5704A75D7E61}"/>
                  </a:ext>
                </a:extLst>
              </p:cNvPr>
              <p:cNvPicPr/>
              <p:nvPr/>
            </p:nvPicPr>
            <p:blipFill>
              <a:blip r:embed="rId113"/>
              <a:stretch>
                <a:fillRect/>
              </a:stretch>
            </p:blipFill>
            <p:spPr>
              <a:xfrm>
                <a:off x="7646421" y="5751910"/>
                <a:ext cx="613440" cy="663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4">
            <p14:nvContentPartPr>
              <p14:cNvPr id="192" name="Ink 191">
                <a:extLst>
                  <a:ext uri="{FF2B5EF4-FFF2-40B4-BE49-F238E27FC236}">
                    <a16:creationId xmlns:a16="http://schemas.microsoft.com/office/drawing/2014/main" id="{E51BE6E5-7021-4081-A21F-8535A76F3B00}"/>
                  </a:ext>
                </a:extLst>
              </p14:cNvPr>
              <p14:cNvContentPartPr/>
              <p14:nvPr/>
            </p14:nvContentPartPr>
            <p14:xfrm>
              <a:off x="8515101" y="6117310"/>
              <a:ext cx="9000" cy="15120"/>
            </p14:xfrm>
          </p:contentPart>
        </mc:Choice>
        <mc:Fallback xmlns="">
          <p:pic>
            <p:nvPicPr>
              <p:cNvPr id="192" name="Ink 191">
                <a:extLst>
                  <a:ext uri="{FF2B5EF4-FFF2-40B4-BE49-F238E27FC236}">
                    <a16:creationId xmlns:a16="http://schemas.microsoft.com/office/drawing/2014/main" id="{E51BE6E5-7021-4081-A21F-8535A76F3B00}"/>
                  </a:ext>
                </a:extLst>
              </p:cNvPr>
              <p:cNvPicPr/>
              <p:nvPr/>
            </p:nvPicPr>
            <p:blipFill>
              <a:blip r:embed="rId115"/>
              <a:stretch>
                <a:fillRect/>
              </a:stretch>
            </p:blipFill>
            <p:spPr>
              <a:xfrm>
                <a:off x="8496021" y="6098230"/>
                <a:ext cx="46800" cy="52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6">
            <p14:nvContentPartPr>
              <p14:cNvPr id="197" name="Ink 196">
                <a:extLst>
                  <a:ext uri="{FF2B5EF4-FFF2-40B4-BE49-F238E27FC236}">
                    <a16:creationId xmlns:a16="http://schemas.microsoft.com/office/drawing/2014/main" id="{0E78C224-5CD3-4989-9306-990265319A00}"/>
                  </a:ext>
                </a:extLst>
              </p14:cNvPr>
              <p14:cNvContentPartPr/>
              <p14:nvPr/>
            </p14:nvContentPartPr>
            <p14:xfrm>
              <a:off x="8691861" y="5740390"/>
              <a:ext cx="681840" cy="470520"/>
            </p14:xfrm>
          </p:contentPart>
        </mc:Choice>
        <mc:Fallback xmlns="">
          <p:pic>
            <p:nvPicPr>
              <p:cNvPr id="197" name="Ink 196">
                <a:extLst>
                  <a:ext uri="{FF2B5EF4-FFF2-40B4-BE49-F238E27FC236}">
                    <a16:creationId xmlns:a16="http://schemas.microsoft.com/office/drawing/2014/main" id="{0E78C224-5CD3-4989-9306-990265319A00}"/>
                  </a:ext>
                </a:extLst>
              </p:cNvPr>
              <p:cNvPicPr/>
              <p:nvPr/>
            </p:nvPicPr>
            <p:blipFill>
              <a:blip r:embed="rId117"/>
              <a:stretch>
                <a:fillRect/>
              </a:stretch>
            </p:blipFill>
            <p:spPr>
              <a:xfrm>
                <a:off x="8672781" y="5721310"/>
                <a:ext cx="719640" cy="508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18">
            <p14:nvContentPartPr>
              <p14:cNvPr id="198" name="Ink 197">
                <a:extLst>
                  <a:ext uri="{FF2B5EF4-FFF2-40B4-BE49-F238E27FC236}">
                    <a16:creationId xmlns:a16="http://schemas.microsoft.com/office/drawing/2014/main" id="{CC30050F-C495-4624-B8F8-10D908FFA00E}"/>
                  </a:ext>
                </a:extLst>
              </p14:cNvPr>
              <p14:cNvContentPartPr/>
              <p14:nvPr/>
            </p14:nvContentPartPr>
            <p14:xfrm>
              <a:off x="9487461" y="5986630"/>
              <a:ext cx="148320" cy="458640"/>
            </p14:xfrm>
          </p:contentPart>
        </mc:Choice>
        <mc:Fallback xmlns="">
          <p:pic>
            <p:nvPicPr>
              <p:cNvPr id="198" name="Ink 197">
                <a:extLst>
                  <a:ext uri="{FF2B5EF4-FFF2-40B4-BE49-F238E27FC236}">
                    <a16:creationId xmlns:a16="http://schemas.microsoft.com/office/drawing/2014/main" id="{CC30050F-C495-4624-B8F8-10D908FFA00E}"/>
                  </a:ext>
                </a:extLst>
              </p:cNvPr>
              <p:cNvPicPr/>
              <p:nvPr/>
            </p:nvPicPr>
            <p:blipFill>
              <a:blip r:embed="rId119"/>
              <a:stretch>
                <a:fillRect/>
              </a:stretch>
            </p:blipFill>
            <p:spPr>
              <a:xfrm>
                <a:off x="9468381" y="5967550"/>
                <a:ext cx="186120" cy="496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0">
            <p14:nvContentPartPr>
              <p14:cNvPr id="201" name="Ink 200">
                <a:extLst>
                  <a:ext uri="{FF2B5EF4-FFF2-40B4-BE49-F238E27FC236}">
                    <a16:creationId xmlns:a16="http://schemas.microsoft.com/office/drawing/2014/main" id="{46E6C147-51F8-495A-8F4E-2EE913030BC8}"/>
                  </a:ext>
                </a:extLst>
              </p14:cNvPr>
              <p14:cNvContentPartPr/>
              <p14:nvPr/>
            </p14:nvContentPartPr>
            <p14:xfrm>
              <a:off x="9990021" y="5894830"/>
              <a:ext cx="380880" cy="284040"/>
            </p14:xfrm>
          </p:contentPart>
        </mc:Choice>
        <mc:Fallback xmlns="">
          <p:pic>
            <p:nvPicPr>
              <p:cNvPr id="201" name="Ink 200">
                <a:extLst>
                  <a:ext uri="{FF2B5EF4-FFF2-40B4-BE49-F238E27FC236}">
                    <a16:creationId xmlns:a16="http://schemas.microsoft.com/office/drawing/2014/main" id="{46E6C147-51F8-495A-8F4E-2EE913030BC8}"/>
                  </a:ext>
                </a:extLst>
              </p:cNvPr>
              <p:cNvPicPr/>
              <p:nvPr/>
            </p:nvPicPr>
            <p:blipFill>
              <a:blip r:embed="rId121"/>
              <a:stretch>
                <a:fillRect/>
              </a:stretch>
            </p:blipFill>
            <p:spPr>
              <a:xfrm>
                <a:off x="9970941" y="5875750"/>
                <a:ext cx="418680" cy="321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2">
            <p14:nvContentPartPr>
              <p14:cNvPr id="202" name="Ink 201">
                <a:extLst>
                  <a:ext uri="{FF2B5EF4-FFF2-40B4-BE49-F238E27FC236}">
                    <a16:creationId xmlns:a16="http://schemas.microsoft.com/office/drawing/2014/main" id="{CB4AC219-B3BD-4B03-88D0-54DBA9BD12F7}"/>
                  </a:ext>
                </a:extLst>
              </p14:cNvPr>
              <p14:cNvContentPartPr/>
              <p14:nvPr/>
            </p14:nvContentPartPr>
            <p14:xfrm>
              <a:off x="10391781" y="5905630"/>
              <a:ext cx="168120" cy="249480"/>
            </p14:xfrm>
          </p:contentPart>
        </mc:Choice>
        <mc:Fallback xmlns="">
          <p:pic>
            <p:nvPicPr>
              <p:cNvPr id="202" name="Ink 201">
                <a:extLst>
                  <a:ext uri="{FF2B5EF4-FFF2-40B4-BE49-F238E27FC236}">
                    <a16:creationId xmlns:a16="http://schemas.microsoft.com/office/drawing/2014/main" id="{CB4AC219-B3BD-4B03-88D0-54DBA9BD12F7}"/>
                  </a:ext>
                </a:extLst>
              </p:cNvPr>
              <p:cNvPicPr/>
              <p:nvPr/>
            </p:nvPicPr>
            <p:blipFill>
              <a:blip r:embed="rId123"/>
              <a:stretch>
                <a:fillRect/>
              </a:stretch>
            </p:blipFill>
            <p:spPr>
              <a:xfrm>
                <a:off x="10372701" y="5886550"/>
                <a:ext cx="205920" cy="28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4">
            <p14:nvContentPartPr>
              <p14:cNvPr id="203" name="Ink 202">
                <a:extLst>
                  <a:ext uri="{FF2B5EF4-FFF2-40B4-BE49-F238E27FC236}">
                    <a16:creationId xmlns:a16="http://schemas.microsoft.com/office/drawing/2014/main" id="{113540DB-D72E-496A-8C10-A806928F4EA7}"/>
                  </a:ext>
                </a:extLst>
              </p14:cNvPr>
              <p14:cNvContentPartPr/>
              <p14:nvPr/>
            </p14:nvContentPartPr>
            <p14:xfrm>
              <a:off x="10574661" y="5988070"/>
              <a:ext cx="176760" cy="210960"/>
            </p14:xfrm>
          </p:contentPart>
        </mc:Choice>
        <mc:Fallback xmlns="">
          <p:pic>
            <p:nvPicPr>
              <p:cNvPr id="203" name="Ink 202">
                <a:extLst>
                  <a:ext uri="{FF2B5EF4-FFF2-40B4-BE49-F238E27FC236}">
                    <a16:creationId xmlns:a16="http://schemas.microsoft.com/office/drawing/2014/main" id="{113540DB-D72E-496A-8C10-A806928F4EA7}"/>
                  </a:ext>
                </a:extLst>
              </p:cNvPr>
              <p:cNvPicPr/>
              <p:nvPr/>
            </p:nvPicPr>
            <p:blipFill>
              <a:blip r:embed="rId125"/>
              <a:stretch>
                <a:fillRect/>
              </a:stretch>
            </p:blipFill>
            <p:spPr>
              <a:xfrm>
                <a:off x="10555581" y="5968990"/>
                <a:ext cx="214560" cy="248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6">
            <p14:nvContentPartPr>
              <p14:cNvPr id="229" name="Ink 228">
                <a:extLst>
                  <a:ext uri="{FF2B5EF4-FFF2-40B4-BE49-F238E27FC236}">
                    <a16:creationId xmlns:a16="http://schemas.microsoft.com/office/drawing/2014/main" id="{2A63EA9E-D037-44E8-B84D-34099A636763}"/>
                  </a:ext>
                </a:extLst>
              </p14:cNvPr>
              <p14:cNvContentPartPr/>
              <p14:nvPr/>
            </p14:nvContentPartPr>
            <p14:xfrm>
              <a:off x="8520501" y="166870"/>
              <a:ext cx="2868480" cy="2278440"/>
            </p14:xfrm>
          </p:contentPart>
        </mc:Choice>
        <mc:Fallback xmlns="">
          <p:pic>
            <p:nvPicPr>
              <p:cNvPr id="229" name="Ink 228">
                <a:extLst>
                  <a:ext uri="{FF2B5EF4-FFF2-40B4-BE49-F238E27FC236}">
                    <a16:creationId xmlns:a16="http://schemas.microsoft.com/office/drawing/2014/main" id="{2A63EA9E-D037-44E8-B84D-34099A636763}"/>
                  </a:ext>
                </a:extLst>
              </p:cNvPr>
              <p:cNvPicPr/>
              <p:nvPr/>
            </p:nvPicPr>
            <p:blipFill>
              <a:blip r:embed="rId129"/>
              <a:stretch>
                <a:fillRect/>
              </a:stretch>
            </p:blipFill>
            <p:spPr>
              <a:xfrm>
                <a:off x="8501421" y="147787"/>
                <a:ext cx="2906280" cy="2316246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30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0654DB06-2918-4BFD-80C3-03CDA124A15B}"/>
                  </a:ext>
                </a:extLst>
              </p14:cNvPr>
              <p14:cNvContentPartPr/>
              <p14:nvPr/>
            </p14:nvContentPartPr>
            <p14:xfrm>
              <a:off x="10859785" y="5758838"/>
              <a:ext cx="1184760" cy="106200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0654DB06-2918-4BFD-80C3-03CDA124A15B}"/>
                  </a:ext>
                </a:extLst>
              </p:cNvPr>
              <p:cNvPicPr/>
              <p:nvPr/>
            </p:nvPicPr>
            <p:blipFill>
              <a:blip r:embed="rId131"/>
              <a:stretch>
                <a:fillRect/>
              </a:stretch>
            </p:blipFill>
            <p:spPr>
              <a:xfrm>
                <a:off x="10842140" y="5740838"/>
                <a:ext cx="1220411" cy="10976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96760020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 shot of a city&#10;&#10;Description automatically generated">
            <a:extLst>
              <a:ext uri="{FF2B5EF4-FFF2-40B4-BE49-F238E27FC236}">
                <a16:creationId xmlns:a16="http://schemas.microsoft.com/office/drawing/2014/main" id="{04C982DE-6C4A-4D09-B324-80218136D47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7863" y="1265302"/>
            <a:ext cx="7820082" cy="1947877"/>
          </a:xfrm>
          <a:prstGeom prst="rect">
            <a:avLst/>
          </a:prstGeom>
        </p:spPr>
      </p:pic>
      <p:pic>
        <p:nvPicPr>
          <p:cNvPr id="7" name="Picture 6" descr="A picture containing photo, monitor, light&#10;&#10;Description automatically generated">
            <a:extLst>
              <a:ext uri="{FF2B5EF4-FFF2-40B4-BE49-F238E27FC236}">
                <a16:creationId xmlns:a16="http://schemas.microsoft.com/office/drawing/2014/main" id="{991E20D0-3430-4D4E-99BC-FC799F63CA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78344" y="3593299"/>
            <a:ext cx="7739119" cy="1843101"/>
          </a:xfrm>
          <a:prstGeom prst="rect">
            <a:avLst/>
          </a:prstGeom>
        </p:spPr>
      </p:pic>
      <p:sp>
        <p:nvSpPr>
          <p:cNvPr id="8" name="Rectangle 7">
            <a:extLst>
              <a:ext uri="{FF2B5EF4-FFF2-40B4-BE49-F238E27FC236}">
                <a16:creationId xmlns:a16="http://schemas.microsoft.com/office/drawing/2014/main" id="{7CAC40E6-3D8B-4398-BAA1-93A00DDFD71C}"/>
              </a:ext>
            </a:extLst>
          </p:cNvPr>
          <p:cNvSpPr/>
          <p:nvPr/>
        </p:nvSpPr>
        <p:spPr>
          <a:xfrm>
            <a:off x="1382856" y="5793349"/>
            <a:ext cx="9426287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/>
            <a:r>
              <a:rPr lang="en-US" sz="2400" dirty="0"/>
              <a:t>Vector Spaces, Linear Transformations. Continuous the discrete.  </a:t>
            </a:r>
          </a:p>
          <a:p>
            <a:pPr lvl="0"/>
            <a:r>
              <a:rPr lang="en-US" sz="2400" dirty="0"/>
              <a:t>High dimension spaces. Dimension reduction.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C0BBDC2-B185-48F0-BBEE-9812766BB0D0}"/>
              </a:ext>
            </a:extLst>
          </p:cNvPr>
          <p:cNvSpPr txBox="1"/>
          <p:nvPr/>
        </p:nvSpPr>
        <p:spPr>
          <a:xfrm>
            <a:off x="550718" y="446809"/>
            <a:ext cx="818284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/>
              <a:t>The power of abstraction</a:t>
            </a:r>
          </a:p>
        </p:txBody>
      </p:sp>
    </p:spTree>
    <p:extLst>
      <p:ext uri="{BB962C8B-B14F-4D97-AF65-F5344CB8AC3E}">
        <p14:creationId xmlns:p14="http://schemas.microsoft.com/office/powerpoint/2010/main" val="3502952746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_Clarit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1514</TotalTime>
  <Words>105</Words>
  <Application>Microsoft Office PowerPoint</Application>
  <PresentationFormat>Widescreen</PresentationFormat>
  <Paragraphs>29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0" baseType="lpstr">
      <vt:lpstr>Arial</vt:lpstr>
      <vt:lpstr>Wingdings</vt:lpstr>
      <vt:lpstr>2_Clarity</vt:lpstr>
      <vt:lpstr>General information for MATH 54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 Lin</dc:creator>
  <cp:lastModifiedBy>Lin Lin</cp:lastModifiedBy>
  <cp:revision>115</cp:revision>
  <cp:lastPrinted>2017-08-28T04:58:36Z</cp:lastPrinted>
  <dcterms:created xsi:type="dcterms:W3CDTF">2016-08-30T14:15:40Z</dcterms:created>
  <dcterms:modified xsi:type="dcterms:W3CDTF">2020-01-23T00:04:49Z</dcterms:modified>
</cp:coreProperties>
</file>

<file path=docProps/thumbnail.jpeg>
</file>